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7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 autoAdjust="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 und Inh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 userDrawn="1"/>
        </p:nvSpPr>
        <p:spPr>
          <a:xfrm>
            <a:off x="2122933" y="136526"/>
            <a:ext cx="6794091" cy="6584949"/>
          </a:xfrm>
          <a:prstGeom prst="ellips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122933" y="3274142"/>
            <a:ext cx="6794091" cy="2934704"/>
          </a:xfrm>
        </p:spPr>
        <p:txBody>
          <a:bodyPr wrap="none" anchor="t" anchorCtr="0">
            <a:normAutofit/>
          </a:bodyPr>
          <a:lstStyle>
            <a:lvl1pPr algn="ctr">
              <a:defRPr sz="10000" b="1" i="0" cap="all" baseline="0">
                <a:solidFill>
                  <a:srgbClr val="FF00F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9993-0F04-4115-9AE4-409DE410DEAD}" type="datetimeFigureOut">
              <a:rPr lang="de-CH" smtClean="0"/>
              <a:t>21.11.2022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3CFA-F258-4F98-A1E1-C2D2A3559F37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Textfeld 6"/>
          <p:cNvSpPr txBox="1"/>
          <p:nvPr userDrawn="1"/>
        </p:nvSpPr>
        <p:spPr>
          <a:xfrm>
            <a:off x="752475" y="649154"/>
            <a:ext cx="95631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cap="all" baseline="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In die </a:t>
            </a:r>
          </a:p>
          <a:p>
            <a:pPr algn="ctr"/>
            <a:r>
              <a:rPr lang="de-CH" sz="4000" b="1" cap="all" baseline="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Ausbildung</a:t>
            </a:r>
          </a:p>
          <a:p>
            <a:pPr algn="ctr"/>
            <a:r>
              <a:rPr lang="de-CH" sz="4800" b="1" cap="all" baseline="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investieren</a:t>
            </a:r>
            <a:r>
              <a:rPr lang="de-CH" sz="3200" b="1" cap="all" baseline="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 </a:t>
            </a:r>
          </a:p>
          <a:p>
            <a:pPr algn="ctr"/>
            <a:r>
              <a:rPr lang="de-CH" sz="3200" b="1" cap="all" baseline="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Denn Ausbildung ist</a:t>
            </a:r>
            <a:endParaRPr lang="de-CH" sz="3200" b="1" cap="all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09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9993-0F04-4115-9AE4-409DE410DEAD}" type="datetimeFigureOut">
              <a:rPr lang="de-CH" smtClean="0"/>
              <a:t>21.11.2022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3CFA-F258-4F98-A1E1-C2D2A3559F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6281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9993-0F04-4115-9AE4-409DE410DEAD}" type="datetimeFigureOut">
              <a:rPr lang="de-CH" smtClean="0"/>
              <a:t>21.11.2022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3CFA-F258-4F98-A1E1-C2D2A3559F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129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9993-0F04-4115-9AE4-409DE410DEAD}" type="datetimeFigureOut">
              <a:rPr lang="de-CH" smtClean="0"/>
              <a:t>21.11.2022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3CFA-F258-4F98-A1E1-C2D2A3559F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189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9993-0F04-4115-9AE4-409DE410DEAD}" type="datetimeFigureOut">
              <a:rPr lang="de-CH" smtClean="0"/>
              <a:t>21.11.2022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3CFA-F258-4F98-A1E1-C2D2A3559F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480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9993-0F04-4115-9AE4-409DE410DEAD}" type="datetimeFigureOut">
              <a:rPr lang="de-CH" smtClean="0"/>
              <a:t>21.11.2022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3CFA-F258-4F98-A1E1-C2D2A3559F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0888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9993-0F04-4115-9AE4-409DE410DEAD}" type="datetimeFigureOut">
              <a:rPr lang="de-CH" smtClean="0"/>
              <a:t>21.11.2022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3CFA-F258-4F98-A1E1-C2D2A3559F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875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9993-0F04-4115-9AE4-409DE410DEAD}" type="datetimeFigureOut">
              <a:rPr lang="de-CH" smtClean="0"/>
              <a:t>21.11.2022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3CFA-F258-4F98-A1E1-C2D2A3559F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025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9993-0F04-4115-9AE4-409DE410DEAD}" type="datetimeFigureOut">
              <a:rPr lang="de-CH" smtClean="0"/>
              <a:t>21.11.2022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3CFA-F258-4F98-A1E1-C2D2A3559F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685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9993-0F04-4115-9AE4-409DE410DEAD}" type="datetimeFigureOut">
              <a:rPr lang="de-CH" smtClean="0"/>
              <a:t>21.11.2022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3CFA-F258-4F98-A1E1-C2D2A3559F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843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59993-0F04-4115-9AE4-409DE410DEAD}" type="datetimeFigureOut">
              <a:rPr lang="de-CH" smtClean="0"/>
              <a:t>21.11.2022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03CFA-F258-4F98-A1E1-C2D2A3559F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2876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wert</a:t>
            </a:r>
          </a:p>
        </p:txBody>
      </p:sp>
    </p:spTree>
    <p:extLst>
      <p:ext uri="{BB962C8B-B14F-4D97-AF65-F5344CB8AC3E}">
        <p14:creationId xmlns:p14="http://schemas.microsoft.com/office/powerpoint/2010/main" val="320258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kapital</a:t>
            </a:r>
          </a:p>
        </p:txBody>
      </p:sp>
    </p:spTree>
    <p:extLst>
      <p:ext uri="{BB962C8B-B14F-4D97-AF65-F5344CB8AC3E}">
        <p14:creationId xmlns:p14="http://schemas.microsoft.com/office/powerpoint/2010/main" val="131758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Freiheit</a:t>
            </a:r>
          </a:p>
        </p:txBody>
      </p:sp>
    </p:spTree>
    <p:extLst>
      <p:ext uri="{BB962C8B-B14F-4D97-AF65-F5344CB8AC3E}">
        <p14:creationId xmlns:p14="http://schemas.microsoft.com/office/powerpoint/2010/main" val="69805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Unabhängigkeit</a:t>
            </a:r>
          </a:p>
        </p:txBody>
      </p:sp>
    </p:spTree>
    <p:extLst>
      <p:ext uri="{BB962C8B-B14F-4D97-AF65-F5344CB8AC3E}">
        <p14:creationId xmlns:p14="http://schemas.microsoft.com/office/powerpoint/2010/main" val="19212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err="1"/>
              <a:t>kapitalanlage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1494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Für alle</a:t>
            </a:r>
          </a:p>
        </p:txBody>
      </p:sp>
    </p:spTree>
    <p:extLst>
      <p:ext uri="{BB962C8B-B14F-4D97-AF65-F5344CB8AC3E}">
        <p14:creationId xmlns:p14="http://schemas.microsoft.com/office/powerpoint/2010/main" val="1117941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zukunft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17069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Für </a:t>
            </a:r>
            <a:br>
              <a:rPr lang="de-CH" dirty="0"/>
            </a:br>
            <a:r>
              <a:rPr lang="de-CH" dirty="0"/>
              <a:t>Unsere</a:t>
            </a:r>
            <a:br>
              <a:rPr lang="de-CH" dirty="0"/>
            </a:br>
            <a:r>
              <a:rPr lang="de-CH" dirty="0" err="1"/>
              <a:t>kinder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41403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Für </a:t>
            </a:r>
            <a:br>
              <a:rPr lang="de-CH" dirty="0"/>
            </a:br>
            <a:r>
              <a:rPr lang="de-CH" dirty="0"/>
              <a:t>alle</a:t>
            </a:r>
          </a:p>
        </p:txBody>
      </p:sp>
    </p:spTree>
    <p:extLst>
      <p:ext uri="{BB962C8B-B14F-4D97-AF65-F5344CB8AC3E}">
        <p14:creationId xmlns:p14="http://schemas.microsoft.com/office/powerpoint/2010/main" val="2400008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ist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Breitbild</PresentationFormat>
  <Paragraphs>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Arial Rounded MT Bold</vt:lpstr>
      <vt:lpstr>Office Theme</vt:lpstr>
      <vt:lpstr>wert</vt:lpstr>
      <vt:lpstr>kapital</vt:lpstr>
      <vt:lpstr>Freiheit</vt:lpstr>
      <vt:lpstr>Unabhängigkeit</vt:lpstr>
      <vt:lpstr>kapitalanlage</vt:lpstr>
      <vt:lpstr>Für alle</vt:lpstr>
      <vt:lpstr>zukunft</vt:lpstr>
      <vt:lpstr>Für  Unsere kinder</vt:lpstr>
      <vt:lpstr>Für  alle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Cristina Nezel</dc:creator>
  <cp:lastModifiedBy>Cristina Nezel</cp:lastModifiedBy>
  <cp:revision>10</cp:revision>
  <dcterms:created xsi:type="dcterms:W3CDTF">2015-11-19T10:11:53Z</dcterms:created>
  <dcterms:modified xsi:type="dcterms:W3CDTF">2022-11-21T12:58:35Z</dcterms:modified>
</cp:coreProperties>
</file>