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8" r:id="rId3"/>
    <p:sldId id="269" r:id="rId4"/>
    <p:sldId id="270" r:id="rId5"/>
    <p:sldId id="274" r:id="rId6"/>
    <p:sldId id="272" r:id="rId7"/>
    <p:sldId id="271" r:id="rId8"/>
    <p:sldId id="273" r:id="rId9"/>
    <p:sldId id="257" r:id="rId10"/>
    <p:sldId id="258" r:id="rId11"/>
    <p:sldId id="259" r:id="rId12"/>
    <p:sldId id="260" r:id="rId13"/>
    <p:sldId id="262" r:id="rId14"/>
    <p:sldId id="261" r:id="rId15"/>
    <p:sldId id="263" r:id="rId16"/>
    <p:sldId id="264" r:id="rId17"/>
    <p:sldId id="265" r:id="rId18"/>
    <p:sldId id="266" r:id="rId19"/>
    <p:sldId id="26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7"/>
    <p:restoredTop sz="67818"/>
  </p:normalViewPr>
  <p:slideViewPr>
    <p:cSldViewPr snapToGrid="0" snapToObjects="1">
      <p:cViewPr>
        <p:scale>
          <a:sx n="70" d="100"/>
          <a:sy n="70" d="100"/>
        </p:scale>
        <p:origin x="1224" y="408"/>
      </p:cViewPr>
      <p:guideLst/>
    </p:cSldViewPr>
  </p:slideViewPr>
  <p:notesTextViewPr>
    <p:cViewPr>
      <p:scale>
        <a:sx n="1" d="1"/>
        <a:sy n="1" d="1"/>
      </p:scale>
      <p:origin x="0" y="0"/>
    </p:cViewPr>
  </p:notesTextViewPr>
  <p:notesViewPr>
    <p:cSldViewPr snapToGrid="0" snapToObjects="1">
      <p:cViewPr varScale="1">
        <p:scale>
          <a:sx n="52" d="100"/>
          <a:sy n="52" d="100"/>
        </p:scale>
        <p:origin x="44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15029-F766-E045-AD70-40B61B6C31F1}" type="datetimeFigureOut">
              <a:rPr lang="de-CH" smtClean="0"/>
              <a:t>11.03.18</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75111-3A2B-BE4B-A3EA-0C7509C5E8E3}" type="slidenum">
              <a:rPr lang="de-CH" smtClean="0"/>
              <a:t>‹Nr.›</a:t>
            </a:fld>
            <a:endParaRPr lang="de-CH"/>
          </a:p>
        </p:txBody>
      </p:sp>
    </p:spTree>
    <p:extLst>
      <p:ext uri="{BB962C8B-B14F-4D97-AF65-F5344CB8AC3E}">
        <p14:creationId xmlns:p14="http://schemas.microsoft.com/office/powerpoint/2010/main" val="207388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Art der Präsentation‍ Wählen Sie zum Vortragen die abgebildete Option.  </a:t>
            </a:r>
          </a:p>
          <a:p>
            <a:r>
              <a:rPr lang="de-CH" sz="1200" b="0" i="0" kern="1200" dirty="0">
                <a:solidFill>
                  <a:schemeClr val="tx1"/>
                </a:solidFill>
                <a:effectLst/>
                <a:latin typeface="+mn-lt"/>
                <a:ea typeface="+mn-ea"/>
                <a:cs typeface="+mn-cs"/>
              </a:rPr>
              <a:t>Bei Ansicht durch eine Einzelperson‍ wird die Anzeige vergrössert, die Taskleiste wird aber weiterhin angezeigt (zum Wechselnder Anwendung) und die Statusleiste bringt Symbole zur Bedienung des Ablaufs und zum Wechseln der Ansicht.‍</a:t>
            </a:r>
          </a:p>
          <a:p>
            <a:r>
              <a:rPr lang="de-CH" sz="1200" b="0" i="0" kern="1200" dirty="0">
                <a:solidFill>
                  <a:schemeClr val="tx1"/>
                </a:solidFill>
                <a:effectLst/>
                <a:latin typeface="+mn-lt"/>
                <a:ea typeface="+mn-ea"/>
                <a:cs typeface="+mn-cs"/>
              </a:rPr>
              <a:t>Beachten Sie die Optionen Stiftfarbe‍ und </a:t>
            </a:r>
            <a:r>
              <a:rPr lang="de-CH" sz="1200" b="0" i="0" kern="1200" dirty="0" err="1">
                <a:solidFill>
                  <a:schemeClr val="tx1"/>
                </a:solidFill>
                <a:effectLst/>
                <a:latin typeface="+mn-lt"/>
                <a:ea typeface="+mn-ea"/>
                <a:cs typeface="+mn-cs"/>
              </a:rPr>
              <a:t>Laserpointerfarbe</a:t>
            </a:r>
            <a:r>
              <a:rPr lang="de-CH" sz="1200" b="0" i="0" kern="1200" dirty="0">
                <a:solidFill>
                  <a:schemeClr val="tx1"/>
                </a:solidFill>
                <a:effectLst/>
                <a:latin typeface="+mn-lt"/>
                <a:ea typeface="+mn-ea"/>
                <a:cs typeface="+mn-cs"/>
              </a:rPr>
              <a:t>.‍ Den </a:t>
            </a:r>
            <a:r>
              <a:rPr lang="de-CH" sz="1200" b="0" i="0" kern="1200" dirty="0" err="1">
                <a:solidFill>
                  <a:schemeClr val="tx1"/>
                </a:solidFill>
                <a:effectLst/>
                <a:latin typeface="+mn-lt"/>
                <a:ea typeface="+mn-ea"/>
                <a:cs typeface="+mn-cs"/>
              </a:rPr>
              <a:t>Laserpointer</a:t>
            </a:r>
            <a:r>
              <a:rPr lang="de-CH" sz="1200" b="0" i="0" kern="1200" dirty="0">
                <a:solidFill>
                  <a:schemeClr val="tx1"/>
                </a:solidFill>
                <a:effectLst/>
                <a:latin typeface="+mn-lt"/>
                <a:ea typeface="+mn-ea"/>
                <a:cs typeface="+mn-cs"/>
              </a:rPr>
              <a:t> können Sie beim Vorführen mit &lt;Ctrl&gt;+&lt;Mausklick&gt;‍einsetzen.</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3</a:t>
            </a:fld>
            <a:endParaRPr lang="de-CH"/>
          </a:p>
        </p:txBody>
      </p:sp>
    </p:spTree>
    <p:extLst>
      <p:ext uri="{BB962C8B-B14F-4D97-AF65-F5344CB8AC3E}">
        <p14:creationId xmlns:p14="http://schemas.microsoft.com/office/powerpoint/2010/main" val="3645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ist eine Digitale ID?</a:t>
            </a:r>
          </a:p>
          <a:p>
            <a:r>
              <a:rPr lang="de-CH" dirty="0"/>
              <a:t>Wie geht das genau?</a:t>
            </a:r>
          </a:p>
        </p:txBody>
      </p:sp>
      <p:sp>
        <p:nvSpPr>
          <p:cNvPr id="4" name="Foliennummernplatzhalter 3"/>
          <p:cNvSpPr>
            <a:spLocks noGrp="1"/>
          </p:cNvSpPr>
          <p:nvPr>
            <p:ph type="sldNum" sz="quarter" idx="10"/>
          </p:nvPr>
        </p:nvSpPr>
        <p:spPr/>
        <p:txBody>
          <a:bodyPr/>
          <a:lstStyle/>
          <a:p>
            <a:fld id="{96775111-3A2B-BE4B-A3EA-0C7509C5E8E3}" type="slidenum">
              <a:rPr lang="de-CH" smtClean="0"/>
              <a:t>19</a:t>
            </a:fld>
            <a:endParaRPr lang="de-CH"/>
          </a:p>
        </p:txBody>
      </p:sp>
    </p:spTree>
    <p:extLst>
      <p:ext uri="{BB962C8B-B14F-4D97-AF65-F5344CB8AC3E}">
        <p14:creationId xmlns:p14="http://schemas.microsoft.com/office/powerpoint/2010/main" val="22318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Windows+P</a:t>
            </a:r>
            <a:endParaRPr lang="de-CH" dirty="0"/>
          </a:p>
          <a:p>
            <a:r>
              <a:rPr lang="de-CH" dirty="0"/>
              <a:t>Menu </a:t>
            </a:r>
            <a:r>
              <a:rPr lang="de-CH" dirty="0" err="1"/>
              <a:t>Projuzieren</a:t>
            </a:r>
            <a:endParaRPr lang="de-CH" dirty="0"/>
          </a:p>
          <a:p>
            <a:r>
              <a:rPr lang="de-CH" dirty="0"/>
              <a:t>Monitoren: Erweitern</a:t>
            </a:r>
          </a:p>
          <a:p>
            <a:r>
              <a:rPr lang="de-CH" dirty="0"/>
              <a:t>Bildschirm: Monitor 2 Casio-</a:t>
            </a:r>
            <a:r>
              <a:rPr lang="de-CH" dirty="0" err="1"/>
              <a:t>Pj</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4</a:t>
            </a:fld>
            <a:endParaRPr lang="de-CH"/>
          </a:p>
        </p:txBody>
      </p:sp>
    </p:spTree>
    <p:extLst>
      <p:ext uri="{BB962C8B-B14F-4D97-AF65-F5344CB8AC3E}">
        <p14:creationId xmlns:p14="http://schemas.microsoft.com/office/powerpoint/2010/main" val="248844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Wählen </a:t>
            </a:r>
            <a:r>
              <a:rPr lang="de-CH" sz="1200" b="0" i="0" kern="1200" dirty="0" err="1">
                <a:solidFill>
                  <a:schemeClr val="tx1"/>
                </a:solidFill>
                <a:effectLst/>
                <a:latin typeface="+mn-lt"/>
                <a:ea typeface="+mn-ea"/>
                <a:cs typeface="+mn-cs"/>
              </a:rPr>
              <a:t>SieNeu</a:t>
            </a:r>
            <a:r>
              <a:rPr lang="de-CH" sz="1200" b="0" i="0" kern="1200" dirty="0">
                <a:solidFill>
                  <a:schemeClr val="tx1"/>
                </a:solidFill>
                <a:effectLst/>
                <a:latin typeface="+mn-lt"/>
                <a:ea typeface="+mn-ea"/>
                <a:cs typeface="+mn-cs"/>
              </a:rPr>
              <a:t>,‍geben Sie der Präsentation einen </a:t>
            </a:r>
            <a:r>
              <a:rPr lang="de-CH" sz="1200" b="0" i="0" kern="1200" dirty="0" err="1">
                <a:solidFill>
                  <a:schemeClr val="tx1"/>
                </a:solidFill>
                <a:effectLst/>
                <a:latin typeface="+mn-lt"/>
                <a:ea typeface="+mn-ea"/>
                <a:cs typeface="+mn-cs"/>
              </a:rPr>
              <a:t>Namenund</a:t>
            </a:r>
            <a:r>
              <a:rPr lang="de-CH" sz="1200" b="0" i="0" kern="1200" dirty="0">
                <a:solidFill>
                  <a:schemeClr val="tx1"/>
                </a:solidFill>
                <a:effectLst/>
                <a:latin typeface="+mn-lt"/>
                <a:ea typeface="+mn-ea"/>
                <a:cs typeface="+mn-cs"/>
              </a:rPr>
              <a:t> haken Sie die Folien </a:t>
            </a:r>
            <a:r>
              <a:rPr lang="de-CH" sz="1200" b="0" i="0" kern="1200" dirty="0" err="1">
                <a:solidFill>
                  <a:schemeClr val="tx1"/>
                </a:solidFill>
                <a:effectLst/>
                <a:latin typeface="+mn-lt"/>
                <a:ea typeface="+mn-ea"/>
                <a:cs typeface="+mn-cs"/>
              </a:rPr>
              <a:t>an,die</a:t>
            </a:r>
            <a:r>
              <a:rPr lang="de-CH" sz="1200" b="0" i="0" kern="1200" dirty="0">
                <a:solidFill>
                  <a:schemeClr val="tx1"/>
                </a:solidFill>
                <a:effectLst/>
                <a:latin typeface="+mn-lt"/>
                <a:ea typeface="+mn-ea"/>
                <a:cs typeface="+mn-cs"/>
              </a:rPr>
              <a:t> Sie verwenden wollen. Wählen </a:t>
            </a:r>
            <a:r>
              <a:rPr lang="de-CH" sz="1200" b="0" i="0" kern="1200" dirty="0" err="1">
                <a:solidFill>
                  <a:schemeClr val="tx1"/>
                </a:solidFill>
                <a:effectLst/>
                <a:latin typeface="+mn-lt"/>
                <a:ea typeface="+mn-ea"/>
                <a:cs typeface="+mn-cs"/>
              </a:rPr>
              <a:t>SieHinzufügen</a:t>
            </a:r>
            <a:r>
              <a:rPr lang="de-CH" sz="1200" b="0" i="0" kern="1200" dirty="0">
                <a:solidFill>
                  <a:schemeClr val="tx1"/>
                </a:solidFill>
                <a:effectLst/>
                <a:latin typeface="+mn-lt"/>
                <a:ea typeface="+mn-ea"/>
                <a:cs typeface="+mn-cs"/>
              </a:rPr>
              <a:t>,‍um die Auswahl ins rechte </a:t>
            </a:r>
            <a:r>
              <a:rPr lang="de-CH" sz="1200" b="0" i="0" kern="1200" dirty="0" err="1">
                <a:solidFill>
                  <a:schemeClr val="tx1"/>
                </a:solidFill>
                <a:effectLst/>
                <a:latin typeface="+mn-lt"/>
                <a:ea typeface="+mn-ea"/>
                <a:cs typeface="+mn-cs"/>
              </a:rPr>
              <a:t>Fensterzu</a:t>
            </a:r>
            <a:r>
              <a:rPr lang="de-CH" sz="1200" b="0" i="0" kern="1200" dirty="0">
                <a:solidFill>
                  <a:schemeClr val="tx1"/>
                </a:solidFill>
                <a:effectLst/>
                <a:latin typeface="+mn-lt"/>
                <a:ea typeface="+mn-ea"/>
                <a:cs typeface="+mn-cs"/>
              </a:rPr>
              <a:t> übertragen.‍3‍Mit den Pfeilsymbolen können Sie die Reihenfolge der Folien verändern. Klicken </a:t>
            </a:r>
            <a:r>
              <a:rPr lang="de-CH" sz="1200" b="0" i="0" kern="1200" dirty="0" err="1">
                <a:solidFill>
                  <a:schemeClr val="tx1"/>
                </a:solidFill>
                <a:effectLst/>
                <a:latin typeface="+mn-lt"/>
                <a:ea typeface="+mn-ea"/>
                <a:cs typeface="+mn-cs"/>
              </a:rPr>
              <a:t>Siezuletzt</a:t>
            </a:r>
            <a:r>
              <a:rPr lang="de-CH" sz="1200" b="0" i="0" kern="1200" dirty="0">
                <a:solidFill>
                  <a:schemeClr val="tx1"/>
                </a:solidFill>
                <a:effectLst/>
                <a:latin typeface="+mn-lt"/>
                <a:ea typeface="+mn-ea"/>
                <a:cs typeface="+mn-cs"/>
              </a:rPr>
              <a:t> </a:t>
            </a:r>
            <a:r>
              <a:rPr lang="de-CH" sz="1200" b="0" i="0" kern="1200" dirty="0" err="1">
                <a:solidFill>
                  <a:schemeClr val="tx1"/>
                </a:solidFill>
                <a:effectLst/>
                <a:latin typeface="+mn-lt"/>
                <a:ea typeface="+mn-ea"/>
                <a:cs typeface="+mn-cs"/>
              </a:rPr>
              <a:t>aufOK</a:t>
            </a:r>
            <a:r>
              <a:rPr lang="de-CH" sz="1200" b="0" i="0" kern="1200" dirty="0">
                <a:solidFill>
                  <a:schemeClr val="tx1"/>
                </a:solidFill>
                <a:effectLst/>
                <a:latin typeface="+mn-lt"/>
                <a:ea typeface="+mn-ea"/>
                <a:cs typeface="+mn-cs"/>
              </a:rPr>
              <a:t>.</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7</a:t>
            </a:fld>
            <a:endParaRPr lang="de-CH"/>
          </a:p>
        </p:txBody>
      </p:sp>
    </p:spTree>
    <p:extLst>
      <p:ext uri="{BB962C8B-B14F-4D97-AF65-F5344CB8AC3E}">
        <p14:creationId xmlns:p14="http://schemas.microsoft.com/office/powerpoint/2010/main" val="193446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Öffnen Sie die Basispräsentation und klicken Sie auf Benutzerdefinierte Präsentation.</a:t>
            </a:r>
          </a:p>
          <a:p>
            <a:r>
              <a:rPr lang="de-CH" sz="1200" b="0" i="0" kern="1200" dirty="0">
                <a:solidFill>
                  <a:schemeClr val="tx1"/>
                </a:solidFill>
                <a:effectLst/>
                <a:latin typeface="+mn-lt"/>
                <a:ea typeface="+mn-ea"/>
                <a:cs typeface="+mn-cs"/>
              </a:rPr>
              <a:t>Ihre spezifischen Zusammenstellungen werden aufgelistet und mit einem Klick starten Sie die Präsentation in der Präsentationsansicht</a:t>
            </a:r>
            <a:br>
              <a:rPr lang="de-CH" dirty="0"/>
            </a:b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8</a:t>
            </a:fld>
            <a:endParaRPr lang="de-CH"/>
          </a:p>
        </p:txBody>
      </p:sp>
    </p:spTree>
    <p:extLst>
      <p:ext uri="{BB962C8B-B14F-4D97-AF65-F5344CB8AC3E}">
        <p14:creationId xmlns:p14="http://schemas.microsoft.com/office/powerpoint/2010/main" val="178363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Bildschirm:‍ Das Ausblenden bewirkt einen schwarzen bzw. weissen Bildschirm. </a:t>
            </a:r>
          </a:p>
          <a:p>
            <a:r>
              <a:rPr lang="de-CH" sz="1200" b="0" i="0" kern="1200" dirty="0">
                <a:solidFill>
                  <a:schemeClr val="tx1"/>
                </a:solidFill>
                <a:effectLst/>
                <a:latin typeface="+mn-lt"/>
                <a:ea typeface="+mn-ea"/>
                <a:cs typeface="+mn-cs"/>
              </a:rPr>
              <a:t>In beiden Fällen kehren Sie mit &lt;</a:t>
            </a:r>
            <a:r>
              <a:rPr lang="de-CH" sz="1200" b="0" i="0" kern="1200" dirty="0" err="1">
                <a:solidFill>
                  <a:schemeClr val="tx1"/>
                </a:solidFill>
                <a:effectLst/>
                <a:latin typeface="+mn-lt"/>
                <a:ea typeface="+mn-ea"/>
                <a:cs typeface="+mn-cs"/>
              </a:rPr>
              <a:t>Esc</a:t>
            </a:r>
            <a:r>
              <a:rPr lang="de-CH" sz="1200" b="0" i="0" kern="1200" dirty="0">
                <a:solidFill>
                  <a:schemeClr val="tx1"/>
                </a:solidFill>
                <a:effectLst/>
                <a:latin typeface="+mn-lt"/>
                <a:ea typeface="+mn-ea"/>
                <a:cs typeface="+mn-cs"/>
              </a:rPr>
              <a:t>&gt;‍zurück. </a:t>
            </a:r>
          </a:p>
          <a:p>
            <a:r>
              <a:rPr lang="de-CH" sz="1200" b="0" i="0" kern="1200" dirty="0">
                <a:solidFill>
                  <a:schemeClr val="tx1"/>
                </a:solidFill>
                <a:effectLst/>
                <a:latin typeface="+mn-lt"/>
                <a:ea typeface="+mn-ea"/>
                <a:cs typeface="+mn-cs"/>
              </a:rPr>
              <a:t>Die eingeblendete Taskleiste kann z. B. zum Wechseln auf andere Anwendungen verwendet werden.</a:t>
            </a:r>
          </a:p>
          <a:p>
            <a:r>
              <a:rPr lang="de-CH" sz="1200" b="0" i="0" kern="1200" dirty="0">
                <a:solidFill>
                  <a:schemeClr val="tx1"/>
                </a:solidFill>
                <a:effectLst/>
                <a:latin typeface="+mn-lt"/>
                <a:ea typeface="+mn-ea"/>
                <a:cs typeface="+mn-cs"/>
              </a:rPr>
              <a:t>Pfeiloptionen:‍ Diese betreffen die Anzeige des Mauszeigers.</a:t>
            </a:r>
          </a:p>
          <a:p>
            <a:r>
              <a:rPr lang="de-CH" sz="1200" b="0" i="0" kern="1200" dirty="0">
                <a:solidFill>
                  <a:srgbClr val="FF0000"/>
                </a:solidFill>
                <a:effectLst/>
                <a:latin typeface="+mn-lt"/>
                <a:ea typeface="+mn-ea"/>
                <a:cs typeface="+mn-cs"/>
              </a:rPr>
              <a:t>Referentenansicht anzeigen:‍Darin können Sie Ihre Notizen während der Vorführung einsehen, während das Publikum nur die Folien sieht.</a:t>
            </a:r>
            <a:endParaRPr lang="de-CH" dirty="0">
              <a:solidFill>
                <a:srgbClr val="FF0000"/>
              </a:solidFill>
            </a:endParaRPr>
          </a:p>
        </p:txBody>
      </p:sp>
      <p:sp>
        <p:nvSpPr>
          <p:cNvPr id="4" name="Foliennummernplatzhalter 3"/>
          <p:cNvSpPr>
            <a:spLocks noGrp="1"/>
          </p:cNvSpPr>
          <p:nvPr>
            <p:ph type="sldNum" sz="quarter" idx="10"/>
          </p:nvPr>
        </p:nvSpPr>
        <p:spPr/>
        <p:txBody>
          <a:bodyPr/>
          <a:lstStyle/>
          <a:p>
            <a:fld id="{96775111-3A2B-BE4B-A3EA-0C7509C5E8E3}" type="slidenum">
              <a:rPr lang="de-CH" smtClean="0"/>
              <a:t>11</a:t>
            </a:fld>
            <a:endParaRPr lang="de-CH"/>
          </a:p>
        </p:txBody>
      </p:sp>
    </p:spTree>
    <p:extLst>
      <p:ext uri="{BB962C8B-B14F-4D97-AF65-F5344CB8AC3E}">
        <p14:creationId xmlns:p14="http://schemas.microsoft.com/office/powerpoint/2010/main" val="130892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Neben dem Lesen der Notizen können Sie in der Referentenansicht‍ folgendes ausführen:</a:t>
            </a:r>
          </a:p>
          <a:p>
            <a:r>
              <a:rPr lang="de-CH" sz="1200" b="0" i="0" kern="1200" dirty="0">
                <a:solidFill>
                  <a:schemeClr val="tx1"/>
                </a:solidFill>
                <a:effectLst/>
                <a:latin typeface="+mn-lt"/>
                <a:ea typeface="+mn-ea"/>
                <a:cs typeface="+mn-cs"/>
              </a:rPr>
              <a:t>Folien wechseln, Stift- und </a:t>
            </a:r>
            <a:r>
              <a:rPr lang="de-CH" sz="1200" b="0" i="0" kern="1200" dirty="0" err="1">
                <a:solidFill>
                  <a:schemeClr val="tx1"/>
                </a:solidFill>
                <a:effectLst/>
                <a:latin typeface="+mn-lt"/>
                <a:ea typeface="+mn-ea"/>
                <a:cs typeface="+mn-cs"/>
              </a:rPr>
              <a:t>Laserpointer</a:t>
            </a:r>
            <a:r>
              <a:rPr lang="de-CH" sz="1200" b="0" i="0" kern="1200" dirty="0">
                <a:solidFill>
                  <a:schemeClr val="tx1"/>
                </a:solidFill>
                <a:effectLst/>
                <a:latin typeface="+mn-lt"/>
                <a:ea typeface="+mn-ea"/>
                <a:cs typeface="+mn-cs"/>
              </a:rPr>
              <a:t> wählen, alle Folien anzeigen, Ausschnitt vergrössern, </a:t>
            </a:r>
            <a:r>
              <a:rPr lang="de-CH" sz="1200" b="0" i="0" kern="1200" dirty="0" err="1">
                <a:solidFill>
                  <a:schemeClr val="tx1"/>
                </a:solidFill>
                <a:effectLst/>
                <a:latin typeface="+mn-lt"/>
                <a:ea typeface="+mn-ea"/>
                <a:cs typeface="+mn-cs"/>
              </a:rPr>
              <a:t>Präsentation‍schwarz</a:t>
            </a:r>
            <a:r>
              <a:rPr lang="de-CH" sz="1200" b="0" i="0" kern="1200" dirty="0">
                <a:solidFill>
                  <a:schemeClr val="tx1"/>
                </a:solidFill>
                <a:effectLst/>
                <a:latin typeface="+mn-lt"/>
                <a:ea typeface="+mn-ea"/>
                <a:cs typeface="+mn-cs"/>
              </a:rPr>
              <a:t> bzw. weiss ausblenden, Menü öffnen.</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12</a:t>
            </a:fld>
            <a:endParaRPr lang="de-CH"/>
          </a:p>
        </p:txBody>
      </p:sp>
    </p:spTree>
    <p:extLst>
      <p:ext uri="{BB962C8B-B14F-4D97-AF65-F5344CB8AC3E}">
        <p14:creationId xmlns:p14="http://schemas.microsoft.com/office/powerpoint/2010/main" val="209282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Neben dem Lesen der Notizen können Sie in der Referentenansicht‍ folgendes ausführen:</a:t>
            </a:r>
          </a:p>
          <a:p>
            <a:r>
              <a:rPr lang="de-CH" sz="1200" b="0" i="0" kern="1200" dirty="0">
                <a:solidFill>
                  <a:schemeClr val="tx1"/>
                </a:solidFill>
                <a:effectLst/>
                <a:latin typeface="+mn-lt"/>
                <a:ea typeface="+mn-ea"/>
                <a:cs typeface="+mn-cs"/>
              </a:rPr>
              <a:t>Folien wechseln, Stift- und </a:t>
            </a:r>
            <a:r>
              <a:rPr lang="de-CH" sz="1200" b="0" i="0" kern="1200" dirty="0" err="1">
                <a:solidFill>
                  <a:schemeClr val="tx1"/>
                </a:solidFill>
                <a:effectLst/>
                <a:latin typeface="+mn-lt"/>
                <a:ea typeface="+mn-ea"/>
                <a:cs typeface="+mn-cs"/>
              </a:rPr>
              <a:t>Laserpointer</a:t>
            </a:r>
            <a:r>
              <a:rPr lang="de-CH" sz="1200" b="0" i="0" kern="1200" dirty="0">
                <a:solidFill>
                  <a:schemeClr val="tx1"/>
                </a:solidFill>
                <a:effectLst/>
                <a:latin typeface="+mn-lt"/>
                <a:ea typeface="+mn-ea"/>
                <a:cs typeface="+mn-cs"/>
              </a:rPr>
              <a:t> wählen, alle Folien anzeigen, Ausschnitt vergrössern, </a:t>
            </a:r>
            <a:r>
              <a:rPr lang="de-CH" sz="1200" b="0" i="0" kern="1200" dirty="0" err="1">
                <a:solidFill>
                  <a:schemeClr val="tx1"/>
                </a:solidFill>
                <a:effectLst/>
                <a:latin typeface="+mn-lt"/>
                <a:ea typeface="+mn-ea"/>
                <a:cs typeface="+mn-cs"/>
              </a:rPr>
              <a:t>Präsentation‍schwarz</a:t>
            </a:r>
            <a:r>
              <a:rPr lang="de-CH" sz="1200" b="0" i="0" kern="1200" dirty="0">
                <a:solidFill>
                  <a:schemeClr val="tx1"/>
                </a:solidFill>
                <a:effectLst/>
                <a:latin typeface="+mn-lt"/>
                <a:ea typeface="+mn-ea"/>
                <a:cs typeface="+mn-cs"/>
              </a:rPr>
              <a:t> bzw. weiss ausblenden, Menü öffnen.</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13</a:t>
            </a:fld>
            <a:endParaRPr lang="de-CH"/>
          </a:p>
        </p:txBody>
      </p:sp>
    </p:spTree>
    <p:extLst>
      <p:ext uri="{BB962C8B-B14F-4D97-AF65-F5344CB8AC3E}">
        <p14:creationId xmlns:p14="http://schemas.microsoft.com/office/powerpoint/2010/main" val="399781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Mit dieser Option können Sie eine Präsentation mit Schreibschutz‍ versehen.‍</a:t>
            </a:r>
          </a:p>
          <a:p>
            <a:r>
              <a:rPr lang="de-CH" sz="1200" b="0" i="0" kern="1200" dirty="0">
                <a:solidFill>
                  <a:schemeClr val="tx1"/>
                </a:solidFill>
                <a:effectLst/>
                <a:latin typeface="+mn-lt"/>
                <a:ea typeface="+mn-ea"/>
                <a:cs typeface="+mn-cs"/>
              </a:rPr>
              <a:t>Wenn eine Präsentation als abgeschlossen gekennzeichnet wird, werden Eingaben, Bearbeitungsbefehle und Überarbeitungsmarkierungen deaktiviert, und die Präsentation wird schreibgeschützt.‍</a:t>
            </a:r>
          </a:p>
          <a:p>
            <a:r>
              <a:rPr lang="de-CH" sz="1200" b="0" i="0" kern="1200" dirty="0">
                <a:solidFill>
                  <a:schemeClr val="tx1"/>
                </a:solidFill>
                <a:effectLst/>
                <a:latin typeface="+mn-lt"/>
                <a:ea typeface="+mn-ea"/>
                <a:cs typeface="+mn-cs"/>
              </a:rPr>
              <a:t>Mit der Option Als abgeschlossen kennzeichnen‍ können Sie angeben, dass Sie die endgültige Version einer Präsentation freigeben. </a:t>
            </a:r>
          </a:p>
          <a:p>
            <a:r>
              <a:rPr lang="de-CH" sz="1200" b="0" i="0" kern="1200" dirty="0">
                <a:solidFill>
                  <a:schemeClr val="tx1"/>
                </a:solidFill>
                <a:effectLst/>
                <a:latin typeface="+mn-lt"/>
                <a:ea typeface="+mn-ea"/>
                <a:cs typeface="+mn-cs"/>
              </a:rPr>
              <a:t>Gleichzeitig verhindern‍ Sie, dass Bearbeiter oder Leser aus Versehen Änderungen an der Präsentation vornehmen.‍ </a:t>
            </a:r>
          </a:p>
          <a:p>
            <a:r>
              <a:rPr lang="de-CH" sz="1200" b="0" i="0" kern="1200" dirty="0">
                <a:solidFill>
                  <a:schemeClr val="tx1"/>
                </a:solidFill>
                <a:effectLst/>
                <a:latin typeface="+mn-lt"/>
                <a:ea typeface="+mn-ea"/>
                <a:cs typeface="+mn-cs"/>
              </a:rPr>
              <a:t>Wenn Sie eine Präsentation als abgeschlossen markieren, werden Sie von PowerPoint aufgefordert, die Datei zu speichern. </a:t>
            </a:r>
          </a:p>
          <a:p>
            <a:r>
              <a:rPr lang="de-CH" sz="1200" b="0" i="0" kern="1200" dirty="0">
                <a:solidFill>
                  <a:schemeClr val="tx1"/>
                </a:solidFill>
                <a:effectLst/>
                <a:latin typeface="+mn-lt"/>
                <a:ea typeface="+mn-ea"/>
                <a:cs typeface="+mn-cs"/>
              </a:rPr>
              <a:t>Beim nächsten Öffnen wird oben in der Datei eine gelb unterlegte Meldung ALS ABGESCHLOSSEN KENNZEICHNEN‍ angezeigt. </a:t>
            </a:r>
          </a:p>
          <a:p>
            <a:r>
              <a:rPr lang="de-CH" sz="1200" b="0" i="0" kern="1200" dirty="0">
                <a:solidFill>
                  <a:schemeClr val="tx1"/>
                </a:solidFill>
                <a:effectLst/>
                <a:latin typeface="+mn-lt"/>
                <a:ea typeface="+mn-ea"/>
                <a:cs typeface="+mn-cs"/>
              </a:rPr>
              <a:t>Wenn Sie auf Trotzdem bearbeiten‍ klicken, ist die Präsentation nicht länger als abgeschlossen markiert.</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17</a:t>
            </a:fld>
            <a:endParaRPr lang="de-CH"/>
          </a:p>
        </p:txBody>
      </p:sp>
    </p:spTree>
    <p:extLst>
      <p:ext uri="{BB962C8B-B14F-4D97-AF65-F5344CB8AC3E}">
        <p14:creationId xmlns:p14="http://schemas.microsoft.com/office/powerpoint/2010/main" val="205853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Wenn Sie die </a:t>
            </a:r>
            <a:r>
              <a:rPr lang="de-CH" sz="1200" b="0" i="0" kern="1200" dirty="0" err="1">
                <a:solidFill>
                  <a:schemeClr val="tx1"/>
                </a:solidFill>
                <a:effectLst/>
                <a:latin typeface="+mn-lt"/>
                <a:ea typeface="+mn-ea"/>
                <a:cs typeface="+mn-cs"/>
              </a:rPr>
              <a:t>OptionMit‍Kennwort</a:t>
            </a:r>
            <a:r>
              <a:rPr lang="de-CH" sz="1200" b="0" i="0" kern="1200" dirty="0">
                <a:solidFill>
                  <a:schemeClr val="tx1"/>
                </a:solidFill>
                <a:effectLst/>
                <a:latin typeface="+mn-lt"/>
                <a:ea typeface="+mn-ea"/>
                <a:cs typeface="+mn-cs"/>
              </a:rPr>
              <a:t> </a:t>
            </a:r>
            <a:r>
              <a:rPr lang="de-CH" sz="1200" b="0" i="0" kern="1200" dirty="0" err="1">
                <a:solidFill>
                  <a:schemeClr val="tx1"/>
                </a:solidFill>
                <a:effectLst/>
                <a:latin typeface="+mn-lt"/>
                <a:ea typeface="+mn-ea"/>
                <a:cs typeface="+mn-cs"/>
              </a:rPr>
              <a:t>verschlüsseln‍auswählen</a:t>
            </a:r>
            <a:r>
              <a:rPr lang="de-CH" sz="1200" b="0" i="0" kern="1200" dirty="0">
                <a:solidFill>
                  <a:schemeClr val="tx1"/>
                </a:solidFill>
                <a:effectLst/>
                <a:latin typeface="+mn-lt"/>
                <a:ea typeface="+mn-ea"/>
                <a:cs typeface="+mn-cs"/>
              </a:rPr>
              <a:t>, wird das </a:t>
            </a:r>
            <a:r>
              <a:rPr lang="de-CH" sz="1200" b="0" i="0" kern="1200" dirty="0" err="1">
                <a:solidFill>
                  <a:schemeClr val="tx1"/>
                </a:solidFill>
                <a:effectLst/>
                <a:latin typeface="+mn-lt"/>
                <a:ea typeface="+mn-ea"/>
                <a:cs typeface="+mn-cs"/>
              </a:rPr>
              <a:t>DialogfeldDoku-ment</a:t>
            </a:r>
            <a:r>
              <a:rPr lang="de-CH" sz="1200" b="0" i="0" kern="1200" dirty="0">
                <a:solidFill>
                  <a:schemeClr val="tx1"/>
                </a:solidFill>
                <a:effectLst/>
                <a:latin typeface="+mn-lt"/>
                <a:ea typeface="+mn-ea"/>
                <a:cs typeface="+mn-cs"/>
              </a:rPr>
              <a:t> </a:t>
            </a:r>
            <a:r>
              <a:rPr lang="de-CH" sz="1200" b="0" i="0" kern="1200" dirty="0" err="1">
                <a:solidFill>
                  <a:schemeClr val="tx1"/>
                </a:solidFill>
                <a:effectLst/>
                <a:latin typeface="+mn-lt"/>
                <a:ea typeface="+mn-ea"/>
                <a:cs typeface="+mn-cs"/>
              </a:rPr>
              <a:t>verschlüsseln‍angezeigt</a:t>
            </a:r>
            <a:r>
              <a:rPr lang="de-CH" sz="1200" b="0" i="0" kern="1200" dirty="0">
                <a:solidFill>
                  <a:schemeClr val="tx1"/>
                </a:solidFill>
                <a:effectLst/>
                <a:latin typeface="+mn-lt"/>
                <a:ea typeface="+mn-ea"/>
                <a:cs typeface="+mn-cs"/>
              </a:rPr>
              <a:t>. Hier können Sie für Ihre Präsentation ein Kennwort </a:t>
            </a:r>
            <a:r>
              <a:rPr lang="de-CH" sz="1200" b="0" i="0" kern="1200" dirty="0" err="1">
                <a:solidFill>
                  <a:schemeClr val="tx1"/>
                </a:solidFill>
                <a:effectLst/>
                <a:latin typeface="+mn-lt"/>
                <a:ea typeface="+mn-ea"/>
                <a:cs typeface="+mn-cs"/>
              </a:rPr>
              <a:t>festle</a:t>
            </a:r>
            <a:r>
              <a:rPr lang="de-CH" sz="1200" b="0" i="0" kern="1200" dirty="0">
                <a:solidFill>
                  <a:schemeClr val="tx1"/>
                </a:solidFill>
                <a:effectLst/>
                <a:latin typeface="+mn-lt"/>
                <a:ea typeface="+mn-ea"/>
                <a:cs typeface="+mn-cs"/>
              </a:rPr>
              <a:t>-gen.</a:t>
            </a:r>
            <a:endParaRPr lang="de-CH" dirty="0"/>
          </a:p>
        </p:txBody>
      </p:sp>
      <p:sp>
        <p:nvSpPr>
          <p:cNvPr id="4" name="Foliennummernplatzhalter 3"/>
          <p:cNvSpPr>
            <a:spLocks noGrp="1"/>
          </p:cNvSpPr>
          <p:nvPr>
            <p:ph type="sldNum" sz="quarter" idx="10"/>
          </p:nvPr>
        </p:nvSpPr>
        <p:spPr/>
        <p:txBody>
          <a:bodyPr/>
          <a:lstStyle/>
          <a:p>
            <a:fld id="{96775111-3A2B-BE4B-A3EA-0C7509C5E8E3}" type="slidenum">
              <a:rPr lang="de-CH" smtClean="0"/>
              <a:t>18</a:t>
            </a:fld>
            <a:endParaRPr lang="de-CH"/>
          </a:p>
        </p:txBody>
      </p:sp>
    </p:spTree>
    <p:extLst>
      <p:ext uri="{BB962C8B-B14F-4D97-AF65-F5344CB8AC3E}">
        <p14:creationId xmlns:p14="http://schemas.microsoft.com/office/powerpoint/2010/main" val="89655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807D7-0892-3047-A47F-02D252F8EEB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8B1FF60F-E55E-FA4E-850B-2E227B87A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a:extLst>
              <a:ext uri="{FF2B5EF4-FFF2-40B4-BE49-F238E27FC236}">
                <a16:creationId xmlns:a16="http://schemas.microsoft.com/office/drawing/2014/main" id="{5E8ADDFA-A480-3441-AF32-630D2A76B105}"/>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8C75DAA0-2440-3840-9F90-629C99DFCE8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CF073EA-EF1F-CF47-8CFC-3D2F92E9B360}"/>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243980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ED68-F66D-BD4A-ABE4-3AF24EF96D26}"/>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C637676-FD8F-D344-BA21-8C65C9B981C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275CA83-B85E-824E-B981-E12C33E8B1FD}"/>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1F8D7BD6-6C4A-744A-BD7D-FF709B1D08A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2197933-7840-3249-80FE-45835F4546CD}"/>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93205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CC44100-D7F4-5540-900F-561E7B4FBA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AF45FBB3-E86F-CE45-8B15-E6ECBA965D73}"/>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07CDC45-3021-3542-B5BF-FF3FBB82DBED}"/>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DA855070-5757-1E4A-93B6-9BFB510D8E6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66121A6-C549-C045-B669-17D951C6CB53}"/>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62324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A4661-A9CC-874A-B6FB-066C7940D2F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6B4EE9E-425C-DF40-B2EC-D7E255B1A176}"/>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03C60B6-2465-8146-B75B-570ED90A795F}"/>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9C966713-45A4-8143-9A9D-941DDD7BC48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DB51173-2840-9F41-BDE5-9795B110EA60}"/>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122558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E64AE-11E8-3A47-AC9C-EA8EFDF7894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4670BFD-34F4-C340-AEFD-1943E2466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741C728F-AF9A-714D-9E01-E341D052B3C6}"/>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F8D042D3-46A6-A744-B6E2-ECEBFC3112E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55C84C9-C374-BB44-8E3A-79DDD035BCF2}"/>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415754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18126-67BD-924E-9CF2-CEF26E1B8A5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5F17F50-D9D5-6049-BA75-125DD654F116}"/>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8813E940-394A-B144-BB85-F18D1C0C00EF}"/>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CBCA087-A51A-0D48-9F5C-0039192722D0}"/>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6" name="Fußzeilenplatzhalter 5">
            <a:extLst>
              <a:ext uri="{FF2B5EF4-FFF2-40B4-BE49-F238E27FC236}">
                <a16:creationId xmlns:a16="http://schemas.microsoft.com/office/drawing/2014/main" id="{CF6D197C-124F-D845-A137-615084DA49D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155B995-24F7-6D42-807D-733390093D3B}"/>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12455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6DEBD-EC14-5A4E-BC5F-38139C36618E}"/>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18A82EC-6A42-6748-8E39-0F5799AD3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2BAAE7F-E665-5B49-9D4B-440C644A00D5}"/>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9A5FC1-07A3-1145-B4FD-8F5B23F47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D86D5C5A-BEA3-7E46-8364-D759DAAE0822}"/>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E1DD4E7-7E61-FE4D-9C62-6DA092BBEB6E}"/>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8" name="Fußzeilenplatzhalter 7">
            <a:extLst>
              <a:ext uri="{FF2B5EF4-FFF2-40B4-BE49-F238E27FC236}">
                <a16:creationId xmlns:a16="http://schemas.microsoft.com/office/drawing/2014/main" id="{CD6532CC-F657-5C49-BC83-7FD769A16DB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8F20412-B144-494E-A6EB-CF5AD779B22D}"/>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267235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63AB4-B77E-F446-A6DF-14C29CA45E57}"/>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EF002E1-3635-0041-84D4-B37A6E7F30CF}"/>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4" name="Fußzeilenplatzhalter 3">
            <a:extLst>
              <a:ext uri="{FF2B5EF4-FFF2-40B4-BE49-F238E27FC236}">
                <a16:creationId xmlns:a16="http://schemas.microsoft.com/office/drawing/2014/main" id="{F6D28E8A-64D4-5E42-886C-A89079002DA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914E6499-8474-3344-A196-3BF8F56E939A}"/>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179554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FD62F3-8DF2-4D4F-B99F-2CAD9D2A159F}"/>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3" name="Fußzeilenplatzhalter 2">
            <a:extLst>
              <a:ext uri="{FF2B5EF4-FFF2-40B4-BE49-F238E27FC236}">
                <a16:creationId xmlns:a16="http://schemas.microsoft.com/office/drawing/2014/main" id="{62A44447-0B56-BC4D-A4EA-844443D9548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568D2CA2-A676-294B-82D7-F94249BD28CE}"/>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350226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3F5FB-CB75-F44B-8FAC-E139CC989F2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B4615C91-9953-8843-B516-2EEC0DA9D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245879F9-FB62-C047-89BA-6B0D0C8FF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7A22BFDD-C5FE-7449-BD25-7EC2E6067C73}"/>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6" name="Fußzeilenplatzhalter 5">
            <a:extLst>
              <a:ext uri="{FF2B5EF4-FFF2-40B4-BE49-F238E27FC236}">
                <a16:creationId xmlns:a16="http://schemas.microsoft.com/office/drawing/2014/main" id="{E0D587EC-6384-1E47-8695-B62F01EB76B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F78E9A-CB7F-9446-8482-A5259553EC56}"/>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129042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88287-9175-454C-8996-EE7B1AF5F5D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86C06303-2DB1-7C46-A47E-10798E0A1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C3E1EE89-FE8A-4045-9AED-9ACACF6BD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6A1D5160-9828-D94D-B2B2-5C82382246F0}"/>
              </a:ext>
            </a:extLst>
          </p:cNvPr>
          <p:cNvSpPr>
            <a:spLocks noGrp="1"/>
          </p:cNvSpPr>
          <p:nvPr>
            <p:ph type="dt" sz="half" idx="10"/>
          </p:nvPr>
        </p:nvSpPr>
        <p:spPr/>
        <p:txBody>
          <a:bodyPr/>
          <a:lstStyle/>
          <a:p>
            <a:fld id="{DE8B2FC5-E03E-164C-88D9-229023C89606}" type="datetimeFigureOut">
              <a:rPr lang="de-CH" smtClean="0"/>
              <a:t>11.03.18</a:t>
            </a:fld>
            <a:endParaRPr lang="de-CH"/>
          </a:p>
        </p:txBody>
      </p:sp>
      <p:sp>
        <p:nvSpPr>
          <p:cNvPr id="6" name="Fußzeilenplatzhalter 5">
            <a:extLst>
              <a:ext uri="{FF2B5EF4-FFF2-40B4-BE49-F238E27FC236}">
                <a16:creationId xmlns:a16="http://schemas.microsoft.com/office/drawing/2014/main" id="{69563C33-2283-D94E-ACD1-78EFF8EF04B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48FF47A-1C7D-014B-80E6-D77AC9B3E099}"/>
              </a:ext>
            </a:extLst>
          </p:cNvPr>
          <p:cNvSpPr>
            <a:spLocks noGrp="1"/>
          </p:cNvSpPr>
          <p:nvPr>
            <p:ph type="sldNum" sz="quarter" idx="12"/>
          </p:nvPr>
        </p:nvSpPr>
        <p:spPr/>
        <p:txBody>
          <a:bodyPr/>
          <a:lstStyle/>
          <a:p>
            <a:fld id="{3E4F39A6-3351-C049-A426-CA77376D9B84}" type="slidenum">
              <a:rPr lang="de-CH" smtClean="0"/>
              <a:t>‹Nr.›</a:t>
            </a:fld>
            <a:endParaRPr lang="de-CH"/>
          </a:p>
        </p:txBody>
      </p:sp>
    </p:spTree>
    <p:extLst>
      <p:ext uri="{BB962C8B-B14F-4D97-AF65-F5344CB8AC3E}">
        <p14:creationId xmlns:p14="http://schemas.microsoft.com/office/powerpoint/2010/main" val="202679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92217D-8AF0-5F41-AE34-BB6F71247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04A77367-62A7-F942-915B-F2DED0DBE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F6F7EBB-5CA0-3F4F-94E4-51C014715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B2FC5-E03E-164C-88D9-229023C89606}" type="datetimeFigureOut">
              <a:rPr lang="de-CH" smtClean="0"/>
              <a:t>11.03.18</a:t>
            </a:fld>
            <a:endParaRPr lang="de-CH"/>
          </a:p>
        </p:txBody>
      </p:sp>
      <p:sp>
        <p:nvSpPr>
          <p:cNvPr id="5" name="Fußzeilenplatzhalter 4">
            <a:extLst>
              <a:ext uri="{FF2B5EF4-FFF2-40B4-BE49-F238E27FC236}">
                <a16:creationId xmlns:a16="http://schemas.microsoft.com/office/drawing/2014/main" id="{B2C970FA-E505-A641-86FE-A596B5767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48082158-297D-3147-82B1-562DAB528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F39A6-3351-C049-A426-CA77376D9B84}" type="slidenum">
              <a:rPr lang="de-CH" smtClean="0"/>
              <a:t>‹Nr.›</a:t>
            </a:fld>
            <a:endParaRPr lang="de-CH"/>
          </a:p>
        </p:txBody>
      </p:sp>
    </p:spTree>
    <p:extLst>
      <p:ext uri="{BB962C8B-B14F-4D97-AF65-F5344CB8AC3E}">
        <p14:creationId xmlns:p14="http://schemas.microsoft.com/office/powerpoint/2010/main" val="402009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C04C3-D574-2049-86E4-679BAF1727D3}"/>
              </a:ext>
            </a:extLst>
          </p:cNvPr>
          <p:cNvSpPr>
            <a:spLocks noGrp="1"/>
          </p:cNvSpPr>
          <p:nvPr>
            <p:ph type="ctrTitle"/>
          </p:nvPr>
        </p:nvSpPr>
        <p:spPr/>
        <p:txBody>
          <a:bodyPr/>
          <a:lstStyle/>
          <a:p>
            <a:r>
              <a:rPr lang="de-CH"/>
              <a:t>Bilsdchirmpräsentation</a:t>
            </a:r>
            <a:endParaRPr lang="de-CH" dirty="0"/>
          </a:p>
        </p:txBody>
      </p:sp>
      <p:sp>
        <p:nvSpPr>
          <p:cNvPr id="3" name="Untertitel 2">
            <a:extLst>
              <a:ext uri="{FF2B5EF4-FFF2-40B4-BE49-F238E27FC236}">
                <a16:creationId xmlns:a16="http://schemas.microsoft.com/office/drawing/2014/main" id="{D9E8CEE6-F1CB-274D-A188-FEC94616B064}"/>
              </a:ext>
            </a:extLst>
          </p:cNvPr>
          <p:cNvSpPr>
            <a:spLocks noGrp="1"/>
          </p:cNvSpPr>
          <p:nvPr>
            <p:ph type="subTitle" idx="1"/>
          </p:nvPr>
        </p:nvSpPr>
        <p:spPr/>
        <p:txBody>
          <a:bodyPr/>
          <a:lstStyle/>
          <a:p>
            <a:r>
              <a:rPr lang="de-CH" dirty="0"/>
              <a:t>Kap 10 PP AU</a:t>
            </a:r>
          </a:p>
        </p:txBody>
      </p:sp>
    </p:spTree>
    <p:extLst>
      <p:ext uri="{BB962C8B-B14F-4D97-AF65-F5344CB8AC3E}">
        <p14:creationId xmlns:p14="http://schemas.microsoft.com/office/powerpoint/2010/main" val="236135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1A37F-D3CB-E64F-8E3D-5987FAB8C296}"/>
              </a:ext>
            </a:extLst>
          </p:cNvPr>
          <p:cNvSpPr>
            <a:spLocks noGrp="1"/>
          </p:cNvSpPr>
          <p:nvPr>
            <p:ph type="title"/>
          </p:nvPr>
        </p:nvSpPr>
        <p:spPr>
          <a:xfrm>
            <a:off x="519223" y="599041"/>
            <a:ext cx="10515600" cy="1325563"/>
          </a:xfrm>
        </p:spPr>
        <p:txBody>
          <a:bodyPr>
            <a:normAutofit/>
          </a:bodyPr>
          <a:lstStyle/>
          <a:p>
            <a:r>
              <a:rPr lang="de-CH" dirty="0"/>
              <a:t>Navigation</a:t>
            </a:r>
            <a:br>
              <a:rPr lang="de-CH" dirty="0"/>
            </a:br>
            <a:r>
              <a:rPr lang="de-CH" sz="2700" dirty="0"/>
              <a:t>Falls nicht sichtbar:</a:t>
            </a:r>
            <a:r>
              <a:rPr lang="de-CH" dirty="0"/>
              <a:t> </a:t>
            </a:r>
            <a:r>
              <a:rPr lang="de-CH" sz="2200" dirty="0"/>
              <a:t>PowerPoint-Optionen, Erweitert, Bildschirmpräsentation</a:t>
            </a:r>
          </a:p>
        </p:txBody>
      </p:sp>
      <p:pic>
        <p:nvPicPr>
          <p:cNvPr id="5" name="Inhaltsplatzhalter 4">
            <a:extLst>
              <a:ext uri="{FF2B5EF4-FFF2-40B4-BE49-F238E27FC236}">
                <a16:creationId xmlns:a16="http://schemas.microsoft.com/office/drawing/2014/main" id="{7964674F-FAF2-8C45-808F-3510BCDE8FC3}"/>
              </a:ext>
            </a:extLst>
          </p:cNvPr>
          <p:cNvPicPr>
            <a:picLocks noGrp="1" noChangeAspect="1"/>
          </p:cNvPicPr>
          <p:nvPr>
            <p:ph idx="1"/>
          </p:nvPr>
        </p:nvPicPr>
        <p:blipFill>
          <a:blip r:embed="rId2"/>
          <a:stretch>
            <a:fillRect/>
          </a:stretch>
        </p:blipFill>
        <p:spPr>
          <a:xfrm>
            <a:off x="1409700" y="2439194"/>
            <a:ext cx="9372600" cy="3124200"/>
          </a:xfrm>
        </p:spPr>
      </p:pic>
    </p:spTree>
    <p:extLst>
      <p:ext uri="{BB962C8B-B14F-4D97-AF65-F5344CB8AC3E}">
        <p14:creationId xmlns:p14="http://schemas.microsoft.com/office/powerpoint/2010/main" val="97525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322DE-C0C7-1B43-A1E8-78DA90226759}"/>
              </a:ext>
            </a:extLst>
          </p:cNvPr>
          <p:cNvSpPr>
            <a:spLocks noGrp="1"/>
          </p:cNvSpPr>
          <p:nvPr>
            <p:ph type="title"/>
          </p:nvPr>
        </p:nvSpPr>
        <p:spPr/>
        <p:txBody>
          <a:bodyPr/>
          <a:lstStyle/>
          <a:p>
            <a:endParaRPr lang="de-CH"/>
          </a:p>
        </p:txBody>
      </p:sp>
      <p:pic>
        <p:nvPicPr>
          <p:cNvPr id="5" name="Inhaltsplatzhalter 4">
            <a:extLst>
              <a:ext uri="{FF2B5EF4-FFF2-40B4-BE49-F238E27FC236}">
                <a16:creationId xmlns:a16="http://schemas.microsoft.com/office/drawing/2014/main" id="{6F1F969A-87E1-1747-A048-A860F346CA26}"/>
              </a:ext>
            </a:extLst>
          </p:cNvPr>
          <p:cNvPicPr>
            <a:picLocks noGrp="1" noChangeAspect="1"/>
          </p:cNvPicPr>
          <p:nvPr>
            <p:ph idx="1"/>
          </p:nvPr>
        </p:nvPicPr>
        <p:blipFill>
          <a:blip r:embed="rId3"/>
          <a:stretch>
            <a:fillRect/>
          </a:stretch>
        </p:blipFill>
        <p:spPr>
          <a:xfrm>
            <a:off x="2623647" y="1825625"/>
            <a:ext cx="6944706" cy="4351338"/>
          </a:xfrm>
        </p:spPr>
      </p:pic>
    </p:spTree>
    <p:extLst>
      <p:ext uri="{BB962C8B-B14F-4D97-AF65-F5344CB8AC3E}">
        <p14:creationId xmlns:p14="http://schemas.microsoft.com/office/powerpoint/2010/main" val="387026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E1D84-1E42-324A-B564-989A71D26F18}"/>
              </a:ext>
            </a:extLst>
          </p:cNvPr>
          <p:cNvSpPr>
            <a:spLocks noGrp="1"/>
          </p:cNvSpPr>
          <p:nvPr>
            <p:ph type="title"/>
          </p:nvPr>
        </p:nvSpPr>
        <p:spPr/>
        <p:txBody>
          <a:bodyPr/>
          <a:lstStyle/>
          <a:p>
            <a:r>
              <a:rPr lang="de-CH" dirty="0"/>
              <a:t>Referentenmodus</a:t>
            </a:r>
          </a:p>
        </p:txBody>
      </p:sp>
      <p:pic>
        <p:nvPicPr>
          <p:cNvPr id="5" name="Inhaltsplatzhalter 4">
            <a:extLst>
              <a:ext uri="{FF2B5EF4-FFF2-40B4-BE49-F238E27FC236}">
                <a16:creationId xmlns:a16="http://schemas.microsoft.com/office/drawing/2014/main" id="{49156911-1C6C-9F41-B85D-285CE361B2E0}"/>
              </a:ext>
            </a:extLst>
          </p:cNvPr>
          <p:cNvPicPr>
            <a:picLocks noGrp="1" noChangeAspect="1"/>
          </p:cNvPicPr>
          <p:nvPr>
            <p:ph idx="1"/>
          </p:nvPr>
        </p:nvPicPr>
        <p:blipFill>
          <a:blip r:embed="rId3"/>
          <a:stretch>
            <a:fillRect/>
          </a:stretch>
        </p:blipFill>
        <p:spPr>
          <a:xfrm>
            <a:off x="1006587" y="1825625"/>
            <a:ext cx="10178826" cy="4351338"/>
          </a:xfrm>
        </p:spPr>
      </p:pic>
    </p:spTree>
    <p:extLst>
      <p:ext uri="{BB962C8B-B14F-4D97-AF65-F5344CB8AC3E}">
        <p14:creationId xmlns:p14="http://schemas.microsoft.com/office/powerpoint/2010/main" val="24893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E1D84-1E42-324A-B564-989A71D26F18}"/>
              </a:ext>
            </a:extLst>
          </p:cNvPr>
          <p:cNvSpPr>
            <a:spLocks noGrp="1"/>
          </p:cNvSpPr>
          <p:nvPr>
            <p:ph type="title"/>
          </p:nvPr>
        </p:nvSpPr>
        <p:spPr/>
        <p:txBody>
          <a:bodyPr/>
          <a:lstStyle/>
          <a:p>
            <a:r>
              <a:rPr lang="de-CH" dirty="0"/>
              <a:t>Referentenmodus</a:t>
            </a:r>
          </a:p>
        </p:txBody>
      </p:sp>
      <p:pic>
        <p:nvPicPr>
          <p:cNvPr id="7" name="Inhaltsplatzhalter 6">
            <a:extLst>
              <a:ext uri="{FF2B5EF4-FFF2-40B4-BE49-F238E27FC236}">
                <a16:creationId xmlns:a16="http://schemas.microsoft.com/office/drawing/2014/main" id="{E06FA84C-2AE1-714E-80ED-9ABCBFF926C1}"/>
              </a:ext>
            </a:extLst>
          </p:cNvPr>
          <p:cNvPicPr>
            <a:picLocks noGrp="1" noChangeAspect="1"/>
          </p:cNvPicPr>
          <p:nvPr>
            <p:ph idx="1"/>
          </p:nvPr>
        </p:nvPicPr>
        <p:blipFill>
          <a:blip r:embed="rId3"/>
          <a:stretch>
            <a:fillRect/>
          </a:stretch>
        </p:blipFill>
        <p:spPr>
          <a:xfrm>
            <a:off x="838200" y="2372288"/>
            <a:ext cx="10515600" cy="3258012"/>
          </a:xfrm>
        </p:spPr>
      </p:pic>
    </p:spTree>
    <p:extLst>
      <p:ext uri="{BB962C8B-B14F-4D97-AF65-F5344CB8AC3E}">
        <p14:creationId xmlns:p14="http://schemas.microsoft.com/office/powerpoint/2010/main" val="378241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060DE-B197-2449-B527-265906A581BD}"/>
              </a:ext>
            </a:extLst>
          </p:cNvPr>
          <p:cNvSpPr>
            <a:spLocks noGrp="1"/>
          </p:cNvSpPr>
          <p:nvPr>
            <p:ph type="title"/>
          </p:nvPr>
        </p:nvSpPr>
        <p:spPr/>
        <p:txBody>
          <a:bodyPr/>
          <a:lstStyle/>
          <a:p>
            <a:r>
              <a:rPr lang="de-CH" dirty="0"/>
              <a:t>Mit schwarzer Folie beenden</a:t>
            </a:r>
          </a:p>
        </p:txBody>
      </p:sp>
      <p:sp>
        <p:nvSpPr>
          <p:cNvPr id="7" name="Inhaltsplatzhalter 6">
            <a:extLst>
              <a:ext uri="{FF2B5EF4-FFF2-40B4-BE49-F238E27FC236}">
                <a16:creationId xmlns:a16="http://schemas.microsoft.com/office/drawing/2014/main" id="{931A27D0-B908-5B4B-819C-8D7818B3771C}"/>
              </a:ext>
            </a:extLst>
          </p:cNvPr>
          <p:cNvSpPr>
            <a:spLocks noGrp="1"/>
          </p:cNvSpPr>
          <p:nvPr>
            <p:ph idx="1"/>
          </p:nvPr>
        </p:nvSpPr>
        <p:spPr/>
        <p:txBody>
          <a:bodyPr/>
          <a:lstStyle/>
          <a:p>
            <a:r>
              <a:rPr lang="de-CH" dirty="0"/>
              <a:t>Datei, Optionen, </a:t>
            </a:r>
            <a:r>
              <a:rPr lang="de-CH" dirty="0" err="1"/>
              <a:t>Erwei-tert</a:t>
            </a:r>
            <a:r>
              <a:rPr lang="de-CH" dirty="0"/>
              <a:t>, Bildschirmpräsentation.</a:t>
            </a:r>
          </a:p>
          <a:p>
            <a:endParaRPr lang="de-CH" dirty="0"/>
          </a:p>
        </p:txBody>
      </p:sp>
      <p:pic>
        <p:nvPicPr>
          <p:cNvPr id="11" name="Grafik 10">
            <a:extLst>
              <a:ext uri="{FF2B5EF4-FFF2-40B4-BE49-F238E27FC236}">
                <a16:creationId xmlns:a16="http://schemas.microsoft.com/office/drawing/2014/main" id="{B4AE9414-0BCD-EA43-A60A-05692DE252F5}"/>
              </a:ext>
            </a:extLst>
          </p:cNvPr>
          <p:cNvPicPr>
            <a:picLocks noChangeAspect="1"/>
          </p:cNvPicPr>
          <p:nvPr/>
        </p:nvPicPr>
        <p:blipFill>
          <a:blip r:embed="rId2"/>
          <a:stretch>
            <a:fillRect/>
          </a:stretch>
        </p:blipFill>
        <p:spPr>
          <a:xfrm>
            <a:off x="596900" y="2913063"/>
            <a:ext cx="10998200" cy="3263900"/>
          </a:xfrm>
          <a:prstGeom prst="rect">
            <a:avLst/>
          </a:prstGeom>
        </p:spPr>
      </p:pic>
    </p:spTree>
    <p:extLst>
      <p:ext uri="{BB962C8B-B14F-4D97-AF65-F5344CB8AC3E}">
        <p14:creationId xmlns:p14="http://schemas.microsoft.com/office/powerpoint/2010/main" val="171475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4A098A-661F-9B4D-9AFB-8200C08BF429}"/>
              </a:ext>
            </a:extLst>
          </p:cNvPr>
          <p:cNvSpPr>
            <a:spLocks noGrp="1"/>
          </p:cNvSpPr>
          <p:nvPr>
            <p:ph type="ctrTitle"/>
          </p:nvPr>
        </p:nvSpPr>
        <p:spPr/>
        <p:txBody>
          <a:bodyPr/>
          <a:lstStyle/>
          <a:p>
            <a:r>
              <a:rPr lang="de-CH" dirty="0"/>
              <a:t>Präsentation mit Passwort schützen</a:t>
            </a:r>
          </a:p>
        </p:txBody>
      </p:sp>
      <p:sp>
        <p:nvSpPr>
          <p:cNvPr id="5" name="Untertitel 4">
            <a:extLst>
              <a:ext uri="{FF2B5EF4-FFF2-40B4-BE49-F238E27FC236}">
                <a16:creationId xmlns:a16="http://schemas.microsoft.com/office/drawing/2014/main" id="{297B0EC5-43F9-064F-9AD1-0FBF321CAAEB}"/>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284682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F3105-6759-564D-A3BF-0F1EECF8136D}"/>
              </a:ext>
            </a:extLst>
          </p:cNvPr>
          <p:cNvSpPr>
            <a:spLocks noGrp="1"/>
          </p:cNvSpPr>
          <p:nvPr>
            <p:ph type="title"/>
          </p:nvPr>
        </p:nvSpPr>
        <p:spPr/>
        <p:txBody>
          <a:bodyPr/>
          <a:lstStyle/>
          <a:p>
            <a:r>
              <a:rPr lang="de-CH" dirty="0"/>
              <a:t>Datei, Informationen, Präsentation </a:t>
            </a:r>
            <a:r>
              <a:rPr lang="de-CH" dirty="0" err="1"/>
              <a:t>schüt-zen</a:t>
            </a:r>
            <a:r>
              <a:rPr lang="de-CH" dirty="0"/>
              <a:t>.</a:t>
            </a:r>
          </a:p>
        </p:txBody>
      </p:sp>
      <p:pic>
        <p:nvPicPr>
          <p:cNvPr id="5" name="Inhaltsplatzhalter 4">
            <a:extLst>
              <a:ext uri="{FF2B5EF4-FFF2-40B4-BE49-F238E27FC236}">
                <a16:creationId xmlns:a16="http://schemas.microsoft.com/office/drawing/2014/main" id="{87A41DD8-8C1E-2646-ABD5-A8259DF809A6}"/>
              </a:ext>
            </a:extLst>
          </p:cNvPr>
          <p:cNvPicPr>
            <a:picLocks noGrp="1" noChangeAspect="1"/>
          </p:cNvPicPr>
          <p:nvPr>
            <p:ph idx="1"/>
          </p:nvPr>
        </p:nvPicPr>
        <p:blipFill>
          <a:blip r:embed="rId2"/>
          <a:stretch>
            <a:fillRect/>
          </a:stretch>
        </p:blipFill>
        <p:spPr>
          <a:xfrm>
            <a:off x="2340236" y="1825625"/>
            <a:ext cx="7511527" cy="4351338"/>
          </a:xfrm>
        </p:spPr>
      </p:pic>
    </p:spTree>
    <p:extLst>
      <p:ext uri="{BB962C8B-B14F-4D97-AF65-F5344CB8AC3E}">
        <p14:creationId xmlns:p14="http://schemas.microsoft.com/office/powerpoint/2010/main" val="348450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D3E8E-F84D-6344-8389-0A22EB408A4C}"/>
              </a:ext>
            </a:extLst>
          </p:cNvPr>
          <p:cNvSpPr>
            <a:spLocks noGrp="1"/>
          </p:cNvSpPr>
          <p:nvPr>
            <p:ph type="title"/>
          </p:nvPr>
        </p:nvSpPr>
        <p:spPr/>
        <p:txBody>
          <a:bodyPr/>
          <a:lstStyle/>
          <a:p>
            <a:r>
              <a:rPr lang="de-CH" dirty="0"/>
              <a:t>Als abgeschlossen kennzeichnen</a:t>
            </a:r>
          </a:p>
        </p:txBody>
      </p:sp>
      <p:pic>
        <p:nvPicPr>
          <p:cNvPr id="5" name="Inhaltsplatzhalter 4">
            <a:extLst>
              <a:ext uri="{FF2B5EF4-FFF2-40B4-BE49-F238E27FC236}">
                <a16:creationId xmlns:a16="http://schemas.microsoft.com/office/drawing/2014/main" id="{83EC89FD-1B6A-7F42-B60C-A27E776A3C59}"/>
              </a:ext>
            </a:extLst>
          </p:cNvPr>
          <p:cNvPicPr>
            <a:picLocks noGrp="1" noChangeAspect="1"/>
          </p:cNvPicPr>
          <p:nvPr>
            <p:ph idx="1"/>
          </p:nvPr>
        </p:nvPicPr>
        <p:blipFill rotWithShape="1">
          <a:blip r:embed="rId3"/>
          <a:srcRect l="21360" t="28438" r="36600" b="38145"/>
          <a:stretch/>
        </p:blipFill>
        <p:spPr>
          <a:xfrm>
            <a:off x="1743740" y="1850066"/>
            <a:ext cx="3157870" cy="1499190"/>
          </a:xfrm>
        </p:spPr>
      </p:pic>
    </p:spTree>
    <p:extLst>
      <p:ext uri="{BB962C8B-B14F-4D97-AF65-F5344CB8AC3E}">
        <p14:creationId xmlns:p14="http://schemas.microsoft.com/office/powerpoint/2010/main" val="272308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CA33B-5396-CA4D-A55C-68E931DF4922}"/>
              </a:ext>
            </a:extLst>
          </p:cNvPr>
          <p:cNvSpPr>
            <a:spLocks noGrp="1"/>
          </p:cNvSpPr>
          <p:nvPr>
            <p:ph type="title"/>
          </p:nvPr>
        </p:nvSpPr>
        <p:spPr/>
        <p:txBody>
          <a:bodyPr>
            <a:normAutofit/>
          </a:bodyPr>
          <a:lstStyle/>
          <a:p>
            <a:r>
              <a:rPr lang="de-CH" dirty="0"/>
              <a:t>Mit Kennwort verschlüsseln</a:t>
            </a:r>
          </a:p>
        </p:txBody>
      </p:sp>
      <p:pic>
        <p:nvPicPr>
          <p:cNvPr id="5" name="Inhaltsplatzhalter 4">
            <a:extLst>
              <a:ext uri="{FF2B5EF4-FFF2-40B4-BE49-F238E27FC236}">
                <a16:creationId xmlns:a16="http://schemas.microsoft.com/office/drawing/2014/main" id="{2AE7FDFC-1F42-B945-BC30-EC7DBFE547AD}"/>
              </a:ext>
            </a:extLst>
          </p:cNvPr>
          <p:cNvPicPr>
            <a:picLocks noGrp="1" noChangeAspect="1"/>
          </p:cNvPicPr>
          <p:nvPr>
            <p:ph idx="1"/>
          </p:nvPr>
        </p:nvPicPr>
        <p:blipFill>
          <a:blip r:embed="rId3"/>
          <a:stretch>
            <a:fillRect/>
          </a:stretch>
        </p:blipFill>
        <p:spPr>
          <a:xfrm>
            <a:off x="3319941" y="1825625"/>
            <a:ext cx="5552117" cy="4351338"/>
          </a:xfrm>
        </p:spPr>
      </p:pic>
      <p:sp>
        <p:nvSpPr>
          <p:cNvPr id="6" name="Textfeld 5">
            <a:extLst>
              <a:ext uri="{FF2B5EF4-FFF2-40B4-BE49-F238E27FC236}">
                <a16:creationId xmlns:a16="http://schemas.microsoft.com/office/drawing/2014/main" id="{019A559A-398E-7E43-8F48-A48917A62592}"/>
              </a:ext>
            </a:extLst>
          </p:cNvPr>
          <p:cNvSpPr txBox="1"/>
          <p:nvPr/>
        </p:nvSpPr>
        <p:spPr>
          <a:xfrm>
            <a:off x="7985051" y="373162"/>
            <a:ext cx="4059865" cy="923330"/>
          </a:xfrm>
          <a:prstGeom prst="rect">
            <a:avLst/>
          </a:prstGeom>
          <a:noFill/>
        </p:spPr>
        <p:txBody>
          <a:bodyPr wrap="square" rtlCol="0">
            <a:spAutoFit/>
          </a:bodyPr>
          <a:lstStyle/>
          <a:p>
            <a:r>
              <a:rPr lang="de-CH" dirty="0"/>
              <a:t>Kennwort sicher </a:t>
            </a:r>
            <a:r>
              <a:rPr lang="de-CH" dirty="0" err="1"/>
              <a:t>aufbewhren</a:t>
            </a:r>
            <a:r>
              <a:rPr lang="de-CH" dirty="0"/>
              <a:t>!</a:t>
            </a:r>
          </a:p>
          <a:p>
            <a:r>
              <a:rPr lang="de-CH" dirty="0"/>
              <a:t>Office kann das Kennwort nicht mehr finden!!!</a:t>
            </a:r>
          </a:p>
        </p:txBody>
      </p:sp>
    </p:spTree>
    <p:extLst>
      <p:ext uri="{BB962C8B-B14F-4D97-AF65-F5344CB8AC3E}">
        <p14:creationId xmlns:p14="http://schemas.microsoft.com/office/powerpoint/2010/main" val="382166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BD77C-38FE-854A-829B-E6B56AE36BA8}"/>
              </a:ext>
            </a:extLst>
          </p:cNvPr>
          <p:cNvSpPr>
            <a:spLocks noGrp="1"/>
          </p:cNvSpPr>
          <p:nvPr>
            <p:ph type="title"/>
          </p:nvPr>
        </p:nvSpPr>
        <p:spPr/>
        <p:txBody>
          <a:bodyPr/>
          <a:lstStyle/>
          <a:p>
            <a:r>
              <a:rPr lang="de-CH" dirty="0"/>
              <a:t>Digitale Signatur hinzufügen</a:t>
            </a:r>
          </a:p>
        </p:txBody>
      </p:sp>
      <p:sp>
        <p:nvSpPr>
          <p:cNvPr id="3" name="Inhaltsplatzhalter 2">
            <a:extLst>
              <a:ext uri="{FF2B5EF4-FFF2-40B4-BE49-F238E27FC236}">
                <a16:creationId xmlns:a16="http://schemas.microsoft.com/office/drawing/2014/main" id="{B0D9D47E-3D32-2542-BF3F-5056524F57E5}"/>
              </a:ext>
            </a:extLst>
          </p:cNvPr>
          <p:cNvSpPr>
            <a:spLocks noGrp="1"/>
          </p:cNvSpPr>
          <p:nvPr>
            <p:ph idx="1"/>
          </p:nvPr>
        </p:nvSpPr>
        <p:spPr/>
        <p:txBody>
          <a:bodyPr/>
          <a:lstStyle/>
          <a:p>
            <a:r>
              <a:rPr lang="de-CH" dirty="0"/>
              <a:t>Mit </a:t>
            </a:r>
            <a:r>
              <a:rPr lang="de-CH" dirty="0" err="1"/>
              <a:t>dieserOption</a:t>
            </a:r>
            <a:r>
              <a:rPr lang="de-CH" dirty="0"/>
              <a:t> </a:t>
            </a:r>
            <a:r>
              <a:rPr lang="de-CH" dirty="0" err="1"/>
              <a:t>können‍Sie</a:t>
            </a:r>
            <a:r>
              <a:rPr lang="de-CH" dirty="0"/>
              <a:t> eine sicht- oder unsichtbare digitale Signatur hinzufügen.‍</a:t>
            </a:r>
          </a:p>
          <a:p>
            <a:r>
              <a:rPr lang="de-CH" dirty="0"/>
              <a:t>Digitale Signaturen werden verwendet, um digitale Informationen (z. B. Dokumente, E-Mail-Nachrichten oder Makros) mittels </a:t>
            </a:r>
            <a:r>
              <a:rPr lang="de-CH" dirty="0" err="1"/>
              <a:t>Computerkryptologie</a:t>
            </a:r>
            <a:r>
              <a:rPr lang="de-CH" dirty="0"/>
              <a:t> zu authentifizieren. </a:t>
            </a:r>
          </a:p>
          <a:p>
            <a:r>
              <a:rPr lang="de-CH" dirty="0"/>
              <a:t>Mithilfedigitaler Signaturen, die durch Eingeben einer Signatur oder durch Verwenden eines Bildes einer Signatur erstellt wurden, können Sie Authentizität, Integrität und </a:t>
            </a:r>
            <a:r>
              <a:rPr lang="de-CH" dirty="0" err="1"/>
              <a:t>Nichtabstreitbarkeit</a:t>
            </a:r>
            <a:r>
              <a:rPr lang="de-CH" dirty="0"/>
              <a:t> sicherstellen.‍</a:t>
            </a:r>
          </a:p>
        </p:txBody>
      </p:sp>
    </p:spTree>
    <p:extLst>
      <p:ext uri="{BB962C8B-B14F-4D97-AF65-F5344CB8AC3E}">
        <p14:creationId xmlns:p14="http://schemas.microsoft.com/office/powerpoint/2010/main" val="342368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2C285F-155D-2947-B3E3-E87708BE6512}"/>
              </a:ext>
            </a:extLst>
          </p:cNvPr>
          <p:cNvSpPr>
            <a:spLocks noGrp="1"/>
          </p:cNvSpPr>
          <p:nvPr>
            <p:ph type="ctrTitle"/>
          </p:nvPr>
        </p:nvSpPr>
        <p:spPr/>
        <p:txBody>
          <a:bodyPr/>
          <a:lstStyle/>
          <a:p>
            <a:r>
              <a:rPr lang="de-CH" dirty="0"/>
              <a:t>Bildschirmpräsentation einrichten</a:t>
            </a:r>
          </a:p>
        </p:txBody>
      </p:sp>
      <p:sp>
        <p:nvSpPr>
          <p:cNvPr id="5" name="Untertitel 4">
            <a:extLst>
              <a:ext uri="{FF2B5EF4-FFF2-40B4-BE49-F238E27FC236}">
                <a16:creationId xmlns:a16="http://schemas.microsoft.com/office/drawing/2014/main" id="{E79580C0-EFA9-864E-94A0-5C1FDCEC85F2}"/>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75351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7B79C19-55B3-9040-A275-D580B52619D4}"/>
              </a:ext>
            </a:extLst>
          </p:cNvPr>
          <p:cNvSpPr>
            <a:spLocks noGrp="1"/>
          </p:cNvSpPr>
          <p:nvPr>
            <p:ph type="title"/>
          </p:nvPr>
        </p:nvSpPr>
        <p:spPr/>
        <p:txBody>
          <a:bodyPr/>
          <a:lstStyle/>
          <a:p>
            <a:r>
              <a:rPr lang="de-CH" dirty="0"/>
              <a:t>Bildschirmpräsentation einrichten</a:t>
            </a:r>
          </a:p>
        </p:txBody>
      </p:sp>
      <p:sp>
        <p:nvSpPr>
          <p:cNvPr id="12" name="Textplatzhalter 11">
            <a:extLst>
              <a:ext uri="{FF2B5EF4-FFF2-40B4-BE49-F238E27FC236}">
                <a16:creationId xmlns:a16="http://schemas.microsoft.com/office/drawing/2014/main" id="{D2CEB61A-4057-A84A-AE1C-1B1DA92722B4}"/>
              </a:ext>
            </a:extLst>
          </p:cNvPr>
          <p:cNvSpPr>
            <a:spLocks noGrp="1"/>
          </p:cNvSpPr>
          <p:nvPr>
            <p:ph type="body" idx="1"/>
          </p:nvPr>
        </p:nvSpPr>
        <p:spPr/>
        <p:txBody>
          <a:bodyPr/>
          <a:lstStyle/>
          <a:p>
            <a:r>
              <a:rPr lang="de-CH" dirty="0"/>
              <a:t>Folie aus- und einblenden</a:t>
            </a:r>
          </a:p>
        </p:txBody>
      </p:sp>
      <p:pic>
        <p:nvPicPr>
          <p:cNvPr id="8" name="Inhaltsplatzhalter 7">
            <a:extLst>
              <a:ext uri="{FF2B5EF4-FFF2-40B4-BE49-F238E27FC236}">
                <a16:creationId xmlns:a16="http://schemas.microsoft.com/office/drawing/2014/main" id="{B41D65F6-7573-F648-8CF8-73AF0AE553BA}"/>
              </a:ext>
            </a:extLst>
          </p:cNvPr>
          <p:cNvPicPr>
            <a:picLocks noGrp="1" noChangeAspect="1"/>
          </p:cNvPicPr>
          <p:nvPr>
            <p:ph sz="half" idx="2"/>
          </p:nvPr>
        </p:nvPicPr>
        <p:blipFill>
          <a:blip r:embed="rId3"/>
          <a:stretch>
            <a:fillRect/>
          </a:stretch>
        </p:blipFill>
        <p:spPr>
          <a:xfrm>
            <a:off x="1507331" y="3553619"/>
            <a:ext cx="3822700" cy="1587500"/>
          </a:xfrm>
        </p:spPr>
      </p:pic>
      <p:sp>
        <p:nvSpPr>
          <p:cNvPr id="13" name="Textplatzhalter 12">
            <a:extLst>
              <a:ext uri="{FF2B5EF4-FFF2-40B4-BE49-F238E27FC236}">
                <a16:creationId xmlns:a16="http://schemas.microsoft.com/office/drawing/2014/main" id="{069A3D38-CCFA-114D-BC38-A9211F6EE2DE}"/>
              </a:ext>
            </a:extLst>
          </p:cNvPr>
          <p:cNvSpPr>
            <a:spLocks noGrp="1"/>
          </p:cNvSpPr>
          <p:nvPr>
            <p:ph type="body" sz="quarter" idx="3"/>
          </p:nvPr>
        </p:nvSpPr>
        <p:spPr/>
        <p:txBody>
          <a:bodyPr/>
          <a:lstStyle/>
          <a:p>
            <a:r>
              <a:rPr lang="de-CH" dirty="0"/>
              <a:t>Art der Präsentation</a:t>
            </a:r>
          </a:p>
        </p:txBody>
      </p:sp>
      <p:pic>
        <p:nvPicPr>
          <p:cNvPr id="10" name="Inhaltsplatzhalter 9">
            <a:extLst>
              <a:ext uri="{FF2B5EF4-FFF2-40B4-BE49-F238E27FC236}">
                <a16:creationId xmlns:a16="http://schemas.microsoft.com/office/drawing/2014/main" id="{9783E720-AD92-0542-946D-CBC5065E9FF3}"/>
              </a:ext>
            </a:extLst>
          </p:cNvPr>
          <p:cNvPicPr>
            <a:picLocks noGrp="1" noChangeAspect="1"/>
          </p:cNvPicPr>
          <p:nvPr>
            <p:ph sz="quarter" idx="4"/>
          </p:nvPr>
        </p:nvPicPr>
        <p:blipFill>
          <a:blip r:embed="rId4"/>
          <a:stretch>
            <a:fillRect/>
          </a:stretch>
        </p:blipFill>
        <p:spPr>
          <a:xfrm>
            <a:off x="6172200" y="2750101"/>
            <a:ext cx="5183188" cy="3194536"/>
          </a:xfrm>
        </p:spPr>
      </p:pic>
    </p:spTree>
    <p:extLst>
      <p:ext uri="{BB962C8B-B14F-4D97-AF65-F5344CB8AC3E}">
        <p14:creationId xmlns:p14="http://schemas.microsoft.com/office/powerpoint/2010/main" val="21626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90C18-C703-A64A-8CC8-D675AA99E54A}"/>
              </a:ext>
            </a:extLst>
          </p:cNvPr>
          <p:cNvSpPr>
            <a:spLocks noGrp="1"/>
          </p:cNvSpPr>
          <p:nvPr>
            <p:ph type="title"/>
          </p:nvPr>
        </p:nvSpPr>
        <p:spPr/>
        <p:txBody>
          <a:bodyPr/>
          <a:lstStyle/>
          <a:p>
            <a:r>
              <a:rPr lang="de-CH" dirty="0"/>
              <a:t>Bildschirme</a:t>
            </a:r>
          </a:p>
        </p:txBody>
      </p:sp>
      <p:sp>
        <p:nvSpPr>
          <p:cNvPr id="3" name="Textplatzhalter 2">
            <a:extLst>
              <a:ext uri="{FF2B5EF4-FFF2-40B4-BE49-F238E27FC236}">
                <a16:creationId xmlns:a16="http://schemas.microsoft.com/office/drawing/2014/main" id="{A9B0BF26-51E3-D141-B4C2-AF2B0505C673}"/>
              </a:ext>
            </a:extLst>
          </p:cNvPr>
          <p:cNvSpPr>
            <a:spLocks noGrp="1"/>
          </p:cNvSpPr>
          <p:nvPr>
            <p:ph type="body" idx="1"/>
          </p:nvPr>
        </p:nvSpPr>
        <p:spPr/>
        <p:txBody>
          <a:bodyPr/>
          <a:lstStyle/>
          <a:p>
            <a:r>
              <a:rPr lang="de-CH" dirty="0"/>
              <a:t>Automatisch</a:t>
            </a:r>
          </a:p>
        </p:txBody>
      </p:sp>
      <p:pic>
        <p:nvPicPr>
          <p:cNvPr id="8" name="Inhaltsplatzhalter 7">
            <a:extLst>
              <a:ext uri="{FF2B5EF4-FFF2-40B4-BE49-F238E27FC236}">
                <a16:creationId xmlns:a16="http://schemas.microsoft.com/office/drawing/2014/main" id="{25967440-5C49-A248-B9AE-94467169E52D}"/>
              </a:ext>
            </a:extLst>
          </p:cNvPr>
          <p:cNvPicPr>
            <a:picLocks noGrp="1" noChangeAspect="1"/>
          </p:cNvPicPr>
          <p:nvPr>
            <p:ph sz="half" idx="2"/>
          </p:nvPr>
        </p:nvPicPr>
        <p:blipFill>
          <a:blip r:embed="rId3"/>
          <a:stretch>
            <a:fillRect/>
          </a:stretch>
        </p:blipFill>
        <p:spPr>
          <a:xfrm>
            <a:off x="839788" y="2480469"/>
            <a:ext cx="4749800" cy="1866900"/>
          </a:xfrm>
        </p:spPr>
      </p:pic>
      <p:sp>
        <p:nvSpPr>
          <p:cNvPr id="5" name="Textplatzhalter 4">
            <a:extLst>
              <a:ext uri="{FF2B5EF4-FFF2-40B4-BE49-F238E27FC236}">
                <a16:creationId xmlns:a16="http://schemas.microsoft.com/office/drawing/2014/main" id="{A1A204E8-0027-BA43-8E05-A4CBE9DCAB72}"/>
              </a:ext>
            </a:extLst>
          </p:cNvPr>
          <p:cNvSpPr>
            <a:spLocks noGrp="1"/>
          </p:cNvSpPr>
          <p:nvPr>
            <p:ph type="body" sz="quarter" idx="3"/>
          </p:nvPr>
        </p:nvSpPr>
        <p:spPr/>
        <p:txBody>
          <a:bodyPr/>
          <a:lstStyle/>
          <a:p>
            <a:r>
              <a:rPr lang="de-CH" dirty="0"/>
              <a:t>Referentenansicht</a:t>
            </a:r>
          </a:p>
        </p:txBody>
      </p:sp>
      <p:pic>
        <p:nvPicPr>
          <p:cNvPr id="10" name="Inhaltsplatzhalter 9">
            <a:extLst>
              <a:ext uri="{FF2B5EF4-FFF2-40B4-BE49-F238E27FC236}">
                <a16:creationId xmlns:a16="http://schemas.microsoft.com/office/drawing/2014/main" id="{4FE49E40-3A28-354E-9CCE-50A499A2B4BD}"/>
              </a:ext>
            </a:extLst>
          </p:cNvPr>
          <p:cNvPicPr>
            <a:picLocks noGrp="1" noChangeAspect="1"/>
          </p:cNvPicPr>
          <p:nvPr>
            <p:ph sz="quarter" idx="4"/>
          </p:nvPr>
        </p:nvPicPr>
        <p:blipFill>
          <a:blip r:embed="rId4"/>
          <a:stretch>
            <a:fillRect/>
          </a:stretch>
        </p:blipFill>
        <p:spPr>
          <a:xfrm>
            <a:off x="6236256" y="2505075"/>
            <a:ext cx="5055075" cy="3684588"/>
          </a:xfrm>
        </p:spPr>
      </p:pic>
      <p:cxnSp>
        <p:nvCxnSpPr>
          <p:cNvPr id="12" name="Gerade Verbindung mit Pfeil 11">
            <a:extLst>
              <a:ext uri="{FF2B5EF4-FFF2-40B4-BE49-F238E27FC236}">
                <a16:creationId xmlns:a16="http://schemas.microsoft.com/office/drawing/2014/main" id="{0C159400-8DEE-734C-9F2B-03EB1C5ACB9D}"/>
              </a:ext>
            </a:extLst>
          </p:cNvPr>
          <p:cNvCxnSpPr>
            <a:cxnSpLocks/>
          </p:cNvCxnSpPr>
          <p:nvPr/>
        </p:nvCxnSpPr>
        <p:spPr>
          <a:xfrm>
            <a:off x="3214688" y="3498112"/>
            <a:ext cx="3558252" cy="1488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5122DF5A-5B98-C04E-97BA-D977647717C9}"/>
              </a:ext>
            </a:extLst>
          </p:cNvPr>
          <p:cNvSpPr txBox="1"/>
          <p:nvPr/>
        </p:nvSpPr>
        <p:spPr>
          <a:xfrm>
            <a:off x="424543" y="4833257"/>
            <a:ext cx="4767943" cy="1200329"/>
          </a:xfrm>
          <a:prstGeom prst="rect">
            <a:avLst/>
          </a:prstGeom>
          <a:noFill/>
        </p:spPr>
        <p:txBody>
          <a:bodyPr wrap="square" rtlCol="0">
            <a:spAutoFit/>
          </a:bodyPr>
          <a:lstStyle/>
          <a:p>
            <a:r>
              <a:rPr lang="de-CH" dirty="0" err="1"/>
              <a:t>Windows+P</a:t>
            </a:r>
            <a:endParaRPr lang="de-CH" dirty="0"/>
          </a:p>
          <a:p>
            <a:r>
              <a:rPr lang="de-CH" dirty="0"/>
              <a:t>Menu </a:t>
            </a:r>
            <a:r>
              <a:rPr lang="de-CH" dirty="0" err="1"/>
              <a:t>Projuzieren</a:t>
            </a:r>
            <a:endParaRPr lang="de-CH" dirty="0"/>
          </a:p>
          <a:p>
            <a:r>
              <a:rPr lang="de-CH" dirty="0"/>
              <a:t>Monitoren: Erweitern</a:t>
            </a:r>
          </a:p>
          <a:p>
            <a:r>
              <a:rPr lang="de-CH" dirty="0"/>
              <a:t>Bildschirm: Monitor 2 Casio-</a:t>
            </a:r>
            <a:r>
              <a:rPr lang="de-CH" dirty="0" err="1"/>
              <a:t>Pj</a:t>
            </a:r>
            <a:endParaRPr lang="de-CH" dirty="0"/>
          </a:p>
        </p:txBody>
      </p:sp>
    </p:spTree>
    <p:extLst>
      <p:ext uri="{BB962C8B-B14F-4D97-AF65-F5344CB8AC3E}">
        <p14:creationId xmlns:p14="http://schemas.microsoft.com/office/powerpoint/2010/main" val="304159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9ABD344-B22B-2E44-91B7-3583FD6BF4D9}"/>
              </a:ext>
            </a:extLst>
          </p:cNvPr>
          <p:cNvSpPr>
            <a:spLocks noGrp="1"/>
          </p:cNvSpPr>
          <p:nvPr>
            <p:ph type="title"/>
          </p:nvPr>
        </p:nvSpPr>
        <p:spPr/>
        <p:txBody>
          <a:bodyPr/>
          <a:lstStyle/>
          <a:p>
            <a:r>
              <a:rPr lang="de-CH" dirty="0"/>
              <a:t>Referentenansicht </a:t>
            </a:r>
            <a:br>
              <a:rPr lang="de-CH" dirty="0"/>
            </a:br>
            <a:r>
              <a:rPr lang="de-CH" dirty="0"/>
              <a:t>Hellraumprojektor</a:t>
            </a:r>
          </a:p>
        </p:txBody>
      </p:sp>
      <p:sp>
        <p:nvSpPr>
          <p:cNvPr id="12" name="Inhaltsplatzhalter 11">
            <a:extLst>
              <a:ext uri="{FF2B5EF4-FFF2-40B4-BE49-F238E27FC236}">
                <a16:creationId xmlns:a16="http://schemas.microsoft.com/office/drawing/2014/main" id="{DFB01289-1043-FA41-AD1B-AC6347871063}"/>
              </a:ext>
            </a:extLst>
          </p:cNvPr>
          <p:cNvSpPr>
            <a:spLocks noGrp="1"/>
          </p:cNvSpPr>
          <p:nvPr>
            <p:ph idx="1"/>
          </p:nvPr>
        </p:nvSpPr>
        <p:spPr>
          <a:xfrm>
            <a:off x="1331976" y="2351102"/>
            <a:ext cx="10515600" cy="4351338"/>
          </a:xfrm>
        </p:spPr>
        <p:txBody>
          <a:bodyPr/>
          <a:lstStyle/>
          <a:p>
            <a:r>
              <a:rPr lang="de-CH" dirty="0"/>
              <a:t> Tastenkombination:</a:t>
            </a:r>
            <a:br>
              <a:rPr lang="de-CH" dirty="0"/>
            </a:br>
            <a:r>
              <a:rPr lang="de-CH" dirty="0"/>
              <a:t>	</a:t>
            </a:r>
            <a:br>
              <a:rPr lang="de-CH" dirty="0"/>
            </a:br>
            <a:r>
              <a:rPr lang="de-CH" dirty="0"/>
              <a:t>	+P</a:t>
            </a:r>
          </a:p>
          <a:p>
            <a:r>
              <a:rPr lang="de-CH" dirty="0"/>
              <a:t>Projizieren</a:t>
            </a:r>
          </a:p>
          <a:p>
            <a:r>
              <a:rPr lang="de-CH" dirty="0"/>
              <a:t>Monitoren Erweitern</a:t>
            </a:r>
          </a:p>
          <a:p>
            <a:pPr marL="514350" indent="-514350">
              <a:buFont typeface="+mj-lt"/>
              <a:buAutoNum type="arabicPeriod"/>
            </a:pPr>
            <a:endParaRPr lang="de-CH" dirty="0"/>
          </a:p>
        </p:txBody>
      </p:sp>
      <p:pic>
        <p:nvPicPr>
          <p:cNvPr id="14" name="Grafik 13">
            <a:extLst>
              <a:ext uri="{FF2B5EF4-FFF2-40B4-BE49-F238E27FC236}">
                <a16:creationId xmlns:a16="http://schemas.microsoft.com/office/drawing/2014/main" id="{E27C1F79-856D-7749-85F3-9AA996930E0A}"/>
              </a:ext>
            </a:extLst>
          </p:cNvPr>
          <p:cNvPicPr/>
          <p:nvPr/>
        </p:nvPicPr>
        <p:blipFill rotWithShape="1">
          <a:blip r:embed="rId2"/>
          <a:srcRect l="40935" r="47053" b="52250"/>
          <a:stretch/>
        </p:blipFill>
        <p:spPr bwMode="auto">
          <a:xfrm>
            <a:off x="5611368" y="365125"/>
            <a:ext cx="3605784" cy="5970548"/>
          </a:xfrm>
          <a:prstGeom prst="rect">
            <a:avLst/>
          </a:prstGeom>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1FAC7584-52C2-154E-8189-115A3027A588}"/>
              </a:ext>
            </a:extLst>
          </p:cNvPr>
          <p:cNvPicPr/>
          <p:nvPr/>
        </p:nvPicPr>
        <p:blipFill rotWithShape="1">
          <a:blip r:embed="rId3"/>
          <a:srcRect t="94974" r="97024"/>
          <a:stretch/>
        </p:blipFill>
        <p:spPr bwMode="auto">
          <a:xfrm>
            <a:off x="1535049" y="2878467"/>
            <a:ext cx="638175" cy="67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54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7B21646-0D56-1C4F-A220-45E6E1089CA7}"/>
              </a:ext>
            </a:extLst>
          </p:cNvPr>
          <p:cNvSpPr>
            <a:spLocks noGrp="1"/>
          </p:cNvSpPr>
          <p:nvPr>
            <p:ph type="ctrTitle"/>
          </p:nvPr>
        </p:nvSpPr>
        <p:spPr/>
        <p:txBody>
          <a:bodyPr/>
          <a:lstStyle/>
          <a:p>
            <a:r>
              <a:rPr lang="de-CH" dirty="0"/>
              <a:t>Präsentation starten</a:t>
            </a:r>
          </a:p>
        </p:txBody>
      </p:sp>
      <p:sp>
        <p:nvSpPr>
          <p:cNvPr id="8" name="Untertitel 7">
            <a:extLst>
              <a:ext uri="{FF2B5EF4-FFF2-40B4-BE49-F238E27FC236}">
                <a16:creationId xmlns:a16="http://schemas.microsoft.com/office/drawing/2014/main" id="{601F5858-243F-1E41-A558-BE33DBE4163C}"/>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410668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915ED-6C38-E34D-B9A9-A1CA49B0B699}"/>
              </a:ext>
            </a:extLst>
          </p:cNvPr>
          <p:cNvSpPr>
            <a:spLocks noGrp="1"/>
          </p:cNvSpPr>
          <p:nvPr>
            <p:ph type="title"/>
          </p:nvPr>
        </p:nvSpPr>
        <p:spPr/>
        <p:txBody>
          <a:bodyPr/>
          <a:lstStyle/>
          <a:p>
            <a:r>
              <a:rPr lang="de-CH" dirty="0"/>
              <a:t>Benutzerdefinierte Präsentation erstellen</a:t>
            </a:r>
          </a:p>
        </p:txBody>
      </p:sp>
      <p:sp>
        <p:nvSpPr>
          <p:cNvPr id="3" name="Textplatzhalter 2">
            <a:extLst>
              <a:ext uri="{FF2B5EF4-FFF2-40B4-BE49-F238E27FC236}">
                <a16:creationId xmlns:a16="http://schemas.microsoft.com/office/drawing/2014/main" id="{6E832D70-F216-AF4F-93D3-DADCA3FD028C}"/>
              </a:ext>
            </a:extLst>
          </p:cNvPr>
          <p:cNvSpPr>
            <a:spLocks noGrp="1"/>
          </p:cNvSpPr>
          <p:nvPr>
            <p:ph type="body" idx="1"/>
          </p:nvPr>
        </p:nvSpPr>
        <p:spPr/>
        <p:txBody>
          <a:bodyPr>
            <a:normAutofit fontScale="92500" lnSpcReduction="20000"/>
          </a:bodyPr>
          <a:lstStyle/>
          <a:p>
            <a:r>
              <a:rPr lang="de-CH" dirty="0"/>
              <a:t>Benutzerdefinierte Präsentation</a:t>
            </a:r>
          </a:p>
        </p:txBody>
      </p:sp>
      <p:pic>
        <p:nvPicPr>
          <p:cNvPr id="8" name="Inhaltsplatzhalter 7">
            <a:extLst>
              <a:ext uri="{FF2B5EF4-FFF2-40B4-BE49-F238E27FC236}">
                <a16:creationId xmlns:a16="http://schemas.microsoft.com/office/drawing/2014/main" id="{EE8FE127-D4EA-E44E-AABB-9C35A4E12E4F}"/>
              </a:ext>
            </a:extLst>
          </p:cNvPr>
          <p:cNvPicPr>
            <a:picLocks noGrp="1" noChangeAspect="1"/>
          </p:cNvPicPr>
          <p:nvPr>
            <p:ph sz="half" idx="2"/>
          </p:nvPr>
        </p:nvPicPr>
        <p:blipFill>
          <a:blip r:embed="rId3"/>
          <a:stretch>
            <a:fillRect/>
          </a:stretch>
        </p:blipFill>
        <p:spPr>
          <a:xfrm>
            <a:off x="839788" y="3300433"/>
            <a:ext cx="5157787" cy="2093872"/>
          </a:xfrm>
        </p:spPr>
      </p:pic>
      <p:sp>
        <p:nvSpPr>
          <p:cNvPr id="5" name="Textplatzhalter 4">
            <a:extLst>
              <a:ext uri="{FF2B5EF4-FFF2-40B4-BE49-F238E27FC236}">
                <a16:creationId xmlns:a16="http://schemas.microsoft.com/office/drawing/2014/main" id="{C23A6DF9-1276-FE41-95C2-BA7436D50DA1}"/>
              </a:ext>
            </a:extLst>
          </p:cNvPr>
          <p:cNvSpPr>
            <a:spLocks noGrp="1"/>
          </p:cNvSpPr>
          <p:nvPr>
            <p:ph type="body" sz="quarter" idx="3"/>
          </p:nvPr>
        </p:nvSpPr>
        <p:spPr/>
        <p:txBody>
          <a:bodyPr>
            <a:normAutofit fontScale="92500" lnSpcReduction="20000"/>
          </a:bodyPr>
          <a:lstStyle/>
          <a:p>
            <a:r>
              <a:rPr lang="de-CH" b="0" dirty="0"/>
              <a:t>Bildschirmpräsentation starten: Benutzerdefinierte Bildschirmpräsentation, Zielgruppenorientierte Präsentation.</a:t>
            </a:r>
            <a:endParaRPr lang="de-CH" dirty="0"/>
          </a:p>
        </p:txBody>
      </p:sp>
      <p:pic>
        <p:nvPicPr>
          <p:cNvPr id="10" name="Inhaltsplatzhalter 9">
            <a:extLst>
              <a:ext uri="{FF2B5EF4-FFF2-40B4-BE49-F238E27FC236}">
                <a16:creationId xmlns:a16="http://schemas.microsoft.com/office/drawing/2014/main" id="{20D9B63F-9AFA-C748-9034-A5325B9BED56}"/>
              </a:ext>
            </a:extLst>
          </p:cNvPr>
          <p:cNvPicPr>
            <a:picLocks noGrp="1" noChangeAspect="1"/>
          </p:cNvPicPr>
          <p:nvPr>
            <p:ph sz="quarter" idx="4"/>
          </p:nvPr>
        </p:nvPicPr>
        <p:blipFill>
          <a:blip r:embed="rId4"/>
          <a:stretch>
            <a:fillRect/>
          </a:stretch>
        </p:blipFill>
        <p:spPr>
          <a:xfrm>
            <a:off x="6172200" y="3141089"/>
            <a:ext cx="5183188" cy="2412559"/>
          </a:xfrm>
        </p:spPr>
      </p:pic>
    </p:spTree>
    <p:extLst>
      <p:ext uri="{BB962C8B-B14F-4D97-AF65-F5344CB8AC3E}">
        <p14:creationId xmlns:p14="http://schemas.microsoft.com/office/powerpoint/2010/main" val="331545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915ED-6C38-E34D-B9A9-A1CA49B0B699}"/>
              </a:ext>
            </a:extLst>
          </p:cNvPr>
          <p:cNvSpPr>
            <a:spLocks noGrp="1"/>
          </p:cNvSpPr>
          <p:nvPr>
            <p:ph type="title"/>
          </p:nvPr>
        </p:nvSpPr>
        <p:spPr/>
        <p:txBody>
          <a:bodyPr/>
          <a:lstStyle/>
          <a:p>
            <a:r>
              <a:rPr lang="de-CH" dirty="0"/>
              <a:t>Benutzerdefinierte Präsentation anwenden</a:t>
            </a:r>
          </a:p>
        </p:txBody>
      </p:sp>
      <p:sp>
        <p:nvSpPr>
          <p:cNvPr id="3" name="Textplatzhalter 2">
            <a:extLst>
              <a:ext uri="{FF2B5EF4-FFF2-40B4-BE49-F238E27FC236}">
                <a16:creationId xmlns:a16="http://schemas.microsoft.com/office/drawing/2014/main" id="{6E832D70-F216-AF4F-93D3-DADCA3FD028C}"/>
              </a:ext>
            </a:extLst>
          </p:cNvPr>
          <p:cNvSpPr>
            <a:spLocks noGrp="1"/>
          </p:cNvSpPr>
          <p:nvPr>
            <p:ph type="body" idx="1"/>
          </p:nvPr>
        </p:nvSpPr>
        <p:spPr/>
        <p:txBody>
          <a:bodyPr>
            <a:normAutofit/>
          </a:bodyPr>
          <a:lstStyle/>
          <a:p>
            <a:r>
              <a:rPr lang="de-CH" dirty="0"/>
              <a:t>Benutzerdefinierte Präsentation auswählen</a:t>
            </a:r>
          </a:p>
        </p:txBody>
      </p:sp>
      <p:sp>
        <p:nvSpPr>
          <p:cNvPr id="5" name="Textplatzhalter 4">
            <a:extLst>
              <a:ext uri="{FF2B5EF4-FFF2-40B4-BE49-F238E27FC236}">
                <a16:creationId xmlns:a16="http://schemas.microsoft.com/office/drawing/2014/main" id="{C23A6DF9-1276-FE41-95C2-BA7436D50DA1}"/>
              </a:ext>
            </a:extLst>
          </p:cNvPr>
          <p:cNvSpPr>
            <a:spLocks noGrp="1"/>
          </p:cNvSpPr>
          <p:nvPr>
            <p:ph type="body" sz="quarter" idx="3"/>
          </p:nvPr>
        </p:nvSpPr>
        <p:spPr/>
        <p:txBody>
          <a:bodyPr>
            <a:normAutofit/>
          </a:bodyPr>
          <a:lstStyle/>
          <a:p>
            <a:r>
              <a:rPr lang="de-CH" dirty="0"/>
              <a:t>Vorführen, bearbeiten oder löschen</a:t>
            </a:r>
          </a:p>
        </p:txBody>
      </p:sp>
      <p:pic>
        <p:nvPicPr>
          <p:cNvPr id="12" name="Inhaltsplatzhalter 11">
            <a:extLst>
              <a:ext uri="{FF2B5EF4-FFF2-40B4-BE49-F238E27FC236}">
                <a16:creationId xmlns:a16="http://schemas.microsoft.com/office/drawing/2014/main" id="{EC859C32-524D-404A-A230-D704F1B411C1}"/>
              </a:ext>
            </a:extLst>
          </p:cNvPr>
          <p:cNvPicPr>
            <a:picLocks noGrp="1" noChangeAspect="1"/>
          </p:cNvPicPr>
          <p:nvPr>
            <p:ph sz="half" idx="2"/>
          </p:nvPr>
        </p:nvPicPr>
        <p:blipFill>
          <a:blip r:embed="rId3"/>
          <a:stretch>
            <a:fillRect/>
          </a:stretch>
        </p:blipFill>
        <p:spPr>
          <a:xfrm>
            <a:off x="839788" y="3713215"/>
            <a:ext cx="5157787" cy="1268308"/>
          </a:xfrm>
        </p:spPr>
      </p:pic>
      <p:pic>
        <p:nvPicPr>
          <p:cNvPr id="16" name="Inhaltsplatzhalter 15">
            <a:extLst>
              <a:ext uri="{FF2B5EF4-FFF2-40B4-BE49-F238E27FC236}">
                <a16:creationId xmlns:a16="http://schemas.microsoft.com/office/drawing/2014/main" id="{BECD6E68-4112-B14C-962B-B59957D2F316}"/>
              </a:ext>
            </a:extLst>
          </p:cNvPr>
          <p:cNvPicPr>
            <a:picLocks noGrp="1" noChangeAspect="1"/>
          </p:cNvPicPr>
          <p:nvPr>
            <p:ph sz="quarter" idx="4"/>
          </p:nvPr>
        </p:nvPicPr>
        <p:blipFill>
          <a:blip r:embed="rId4"/>
          <a:stretch>
            <a:fillRect/>
          </a:stretch>
        </p:blipFill>
        <p:spPr>
          <a:xfrm>
            <a:off x="6172200" y="3142628"/>
            <a:ext cx="5183188" cy="2409481"/>
          </a:xfrm>
        </p:spPr>
      </p:pic>
    </p:spTree>
    <p:extLst>
      <p:ext uri="{BB962C8B-B14F-4D97-AF65-F5344CB8AC3E}">
        <p14:creationId xmlns:p14="http://schemas.microsoft.com/office/powerpoint/2010/main" val="10077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8F621-8403-264C-8957-5DC1FC374B96}"/>
              </a:ext>
            </a:extLst>
          </p:cNvPr>
          <p:cNvSpPr>
            <a:spLocks noGrp="1"/>
          </p:cNvSpPr>
          <p:nvPr>
            <p:ph type="title"/>
          </p:nvPr>
        </p:nvSpPr>
        <p:spPr/>
        <p:txBody>
          <a:bodyPr/>
          <a:lstStyle/>
          <a:p>
            <a:r>
              <a:rPr lang="de-CH" dirty="0"/>
              <a:t>Präsentation Starten F5</a:t>
            </a:r>
          </a:p>
        </p:txBody>
      </p:sp>
      <p:pic>
        <p:nvPicPr>
          <p:cNvPr id="5" name="Inhaltsplatzhalter 4">
            <a:extLst>
              <a:ext uri="{FF2B5EF4-FFF2-40B4-BE49-F238E27FC236}">
                <a16:creationId xmlns:a16="http://schemas.microsoft.com/office/drawing/2014/main" id="{51263B19-D10D-F546-97F1-B4135DE3BF98}"/>
              </a:ext>
            </a:extLst>
          </p:cNvPr>
          <p:cNvPicPr>
            <a:picLocks noGrp="1" noChangeAspect="1"/>
          </p:cNvPicPr>
          <p:nvPr>
            <p:ph idx="1"/>
          </p:nvPr>
        </p:nvPicPr>
        <p:blipFill>
          <a:blip r:embed="rId2"/>
          <a:stretch>
            <a:fillRect/>
          </a:stretch>
        </p:blipFill>
        <p:spPr>
          <a:xfrm>
            <a:off x="838200" y="2576567"/>
            <a:ext cx="10515600" cy="2849453"/>
          </a:xfrm>
        </p:spPr>
      </p:pic>
    </p:spTree>
    <p:extLst>
      <p:ext uri="{BB962C8B-B14F-4D97-AF65-F5344CB8AC3E}">
        <p14:creationId xmlns:p14="http://schemas.microsoft.com/office/powerpoint/2010/main" val="40561474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644</Words>
  <Application>Microsoft Macintosh PowerPoint</Application>
  <PresentationFormat>Breitbild</PresentationFormat>
  <Paragraphs>79</Paragraphs>
  <Slides>19</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Calibri Light</vt:lpstr>
      <vt:lpstr>Office</vt:lpstr>
      <vt:lpstr>Bilsdchirmpräsentation</vt:lpstr>
      <vt:lpstr>Bildschirmpräsentation einrichten</vt:lpstr>
      <vt:lpstr>Bildschirmpräsentation einrichten</vt:lpstr>
      <vt:lpstr>Bildschirme</vt:lpstr>
      <vt:lpstr>Referentenansicht  Hellraumprojektor</vt:lpstr>
      <vt:lpstr>Präsentation starten</vt:lpstr>
      <vt:lpstr>Benutzerdefinierte Präsentation erstellen</vt:lpstr>
      <vt:lpstr>Benutzerdefinierte Präsentation anwenden</vt:lpstr>
      <vt:lpstr>Präsentation Starten F5</vt:lpstr>
      <vt:lpstr>Navigation Falls nicht sichtbar: PowerPoint-Optionen, Erweitert, Bildschirmpräsentation</vt:lpstr>
      <vt:lpstr>PowerPoint-Präsentation</vt:lpstr>
      <vt:lpstr>Referentenmodus</vt:lpstr>
      <vt:lpstr>Referentenmodus</vt:lpstr>
      <vt:lpstr>Mit schwarzer Folie beenden</vt:lpstr>
      <vt:lpstr>Präsentation mit Passwort schützen</vt:lpstr>
      <vt:lpstr>Datei, Informationen, Präsentation schüt-zen.</vt:lpstr>
      <vt:lpstr>Als abgeschlossen kennzeichnen</vt:lpstr>
      <vt:lpstr>Mit Kennwort verschlüsseln</vt:lpstr>
      <vt:lpstr>Digitale Signatur hinzufügen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Bilsschirmpräsentation</dc:title>
  <dc:creator>Cristina Nezel</dc:creator>
  <cp:lastModifiedBy>Cristina Nezel</cp:lastModifiedBy>
  <cp:revision>12</cp:revision>
  <dcterms:created xsi:type="dcterms:W3CDTF">2018-03-08T08:06:24Z</dcterms:created>
  <dcterms:modified xsi:type="dcterms:W3CDTF">2018-03-11T14:43:05Z</dcterms:modified>
</cp:coreProperties>
</file>