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66" r:id="rId3"/>
    <p:sldId id="267" r:id="rId4"/>
    <p:sldId id="270" r:id="rId5"/>
    <p:sldId id="257" r:id="rId6"/>
    <p:sldId id="258" r:id="rId7"/>
    <p:sldId id="259" r:id="rId8"/>
    <p:sldId id="268" r:id="rId9"/>
    <p:sldId id="260" r:id="rId10"/>
    <p:sldId id="261" r:id="rId11"/>
    <p:sldId id="262" r:id="rId12"/>
    <p:sldId id="263" r:id="rId13"/>
    <p:sldId id="271" r:id="rId14"/>
    <p:sldId id="264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7"/>
    <p:restoredTop sz="93631"/>
  </p:normalViewPr>
  <p:slideViewPr>
    <p:cSldViewPr snapToGrid="0" snapToObjects="1">
      <p:cViewPr varScale="1">
        <p:scale>
          <a:sx n="66" d="100"/>
          <a:sy n="66" d="100"/>
        </p:scale>
        <p:origin x="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D6B16D-60DD-0E49-90D8-57807DA0E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BA0A5E-DE95-E34B-A36E-A088517F1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0246AC-73BA-0448-80BE-77ADC2E40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A1E7-76DB-0A49-B555-2F7833ED9EB3}" type="datetimeFigureOut">
              <a:rPr lang="de-CH" smtClean="0"/>
              <a:t>04.06.18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DEF191-4026-4B4B-B922-670A029A8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1BCB4F-E81B-D548-811E-67C4E2DE0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907A-DDBA-C442-A79B-218948BAC7E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44927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3BC903-61E0-4446-A7AC-A6AE5D2A2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D471E3B-A0ED-2041-A138-14A310CFFC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9C56A0-BDBF-794E-9581-43006479C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A1E7-76DB-0A49-B555-2F7833ED9EB3}" type="datetimeFigureOut">
              <a:rPr lang="de-CH" smtClean="0"/>
              <a:t>04.06.18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C42D1A-C394-3A4A-8312-D1D394CA2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7210B1-839A-0142-A13E-57714FF92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907A-DDBA-C442-A79B-218948BAC7E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75675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A6C5E84-E1BA-7A47-8CDF-57159994CF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7FF8046-8FD9-824F-9D22-7A43D286F9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5CB91C-4B70-B34F-95F0-437DB0420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A1E7-76DB-0A49-B555-2F7833ED9EB3}" type="datetimeFigureOut">
              <a:rPr lang="de-CH" smtClean="0"/>
              <a:t>04.06.18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A47FA6-5EAC-AB42-AEB4-7FF7529E4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E05F1B-A187-A346-BF25-390E5D514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907A-DDBA-C442-A79B-218948BAC7E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745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AA3A41-0F65-9F40-AE0F-32F612378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376F57-46C9-5443-A8E8-C721F5CDC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de-DE"/>
              <a:t>Mastertextformat bearbeiten
Zweite Ebene
Dritte Ebene
Vierte Ebene
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687168-9EF1-034F-95F3-FE0E251C0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A1E7-76DB-0A49-B555-2F7833ED9EB3}" type="datetimeFigureOut">
              <a:rPr lang="de-CH" smtClean="0"/>
              <a:t>04.06.18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363E28-DF4E-934C-996D-078CBC3AD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7FCFBB-0BB8-7D48-B4C2-DBBC75F49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907A-DDBA-C442-A79B-218948BAC7E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697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72D664-CB35-AF49-9873-3677FA71D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F407598-A714-F740-B9AA-83CFAB70E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A52571-4989-7A42-8828-76B2DCB09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A1E7-76DB-0A49-B555-2F7833ED9EB3}" type="datetimeFigureOut">
              <a:rPr lang="de-CH" smtClean="0"/>
              <a:t>04.06.18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C25C3E-29AC-2247-B523-8997DEC6B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5A8C9D-8869-224F-9F8F-B83460BDE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907A-DDBA-C442-A79B-218948BAC7E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904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A6EB8A-52E8-2F4C-B94B-5960B705F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B3CF7E-229E-0E40-92F8-FD538DE2F7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F89D0F4-A5FC-4F4B-B8FC-FAE5C9658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4B84BC-91B7-0C4A-A763-D5150EFF6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A1E7-76DB-0A49-B555-2F7833ED9EB3}" type="datetimeFigureOut">
              <a:rPr lang="de-CH" smtClean="0"/>
              <a:t>04.06.18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376DB41-F845-B54D-B874-CAED885A4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A8737B1-E57B-3146-BB7F-8594A295B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907A-DDBA-C442-A79B-218948BAC7E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702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D8E6CC-FF78-1B44-B25B-3ABFF9868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B68C16A-E1BE-EC4F-9FF4-9C4DCFB2B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CA794C6-C52A-294B-87D0-1B148E60C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A1F35B4-A4EB-E948-B2D1-597AA7BA2B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  <a:endParaRPr lang="de-CH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C4E49FF-A0C6-724D-814E-9CA732F264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A94988B-B883-B649-9F10-E5E49F2CE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A1E7-76DB-0A49-B555-2F7833ED9EB3}" type="datetimeFigureOut">
              <a:rPr lang="de-CH" smtClean="0"/>
              <a:t>04.06.18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A1B1BB0-801F-204C-9261-FF85B8B3B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F59DE4-3222-D147-9362-3FD563921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907A-DDBA-C442-A79B-218948BAC7E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45864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947F03-9772-724C-9764-5E32B4070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1DAA8DE-4D20-534F-A7DC-481D831BC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A1E7-76DB-0A49-B555-2F7833ED9EB3}" type="datetimeFigureOut">
              <a:rPr lang="de-CH" smtClean="0"/>
              <a:t>04.06.18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B081822-D295-6846-B098-4F96CA9AD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B921A24-C90A-F848-99E8-D2E90DEF3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907A-DDBA-C442-A79B-218948BAC7E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2296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8AEA46B-4914-AB4C-8D81-E97CF096B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A1E7-76DB-0A49-B555-2F7833ED9EB3}" type="datetimeFigureOut">
              <a:rPr lang="de-CH" smtClean="0"/>
              <a:t>04.06.18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2EF199B-A0D7-D843-8E5E-AA2A23A3D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BB7F62F-2859-D746-8F7D-F509E281D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907A-DDBA-C442-A79B-218948BAC7E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6926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7D9147-1D45-EF4E-A427-645C4A9EF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85AB3D-E5EB-2048-A194-B7371F6B1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76BBCC7-A0F7-344A-BDFF-BD1223972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D9FD0C4-2B9D-E344-8381-785AC8EE6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A1E7-76DB-0A49-B555-2F7833ED9EB3}" type="datetimeFigureOut">
              <a:rPr lang="de-CH" smtClean="0"/>
              <a:t>04.06.18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A6E1968-BCC8-E24D-B154-8CA110EB9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8E60E37-B303-7A40-BC6A-2066D5ABE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907A-DDBA-C442-A79B-218948BAC7E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1770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9377FC-EAFC-DD44-92B3-A7F3B5321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181E7BC-17B1-3846-B394-C3B9C7D093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5D25BC4-E833-5946-B3D3-B1A4EE8D4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4C90127-1A4C-FC4B-8BD4-E1CC8C5E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A1E7-76DB-0A49-B555-2F7833ED9EB3}" type="datetimeFigureOut">
              <a:rPr lang="de-CH" smtClean="0"/>
              <a:t>04.06.18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DC9C661-BEE5-5047-A8EF-FF24E6AD4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B9B74AB-0336-4743-AD2A-493D5EABF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907A-DDBA-C442-A79B-218948BAC7E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9656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C00C61B-8555-F841-A38E-85D6BC515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B378804-17D0-6942-9E8A-1F59AE7EE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4862D-F01F-404D-BF43-10EEF23B90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FA1E7-76DB-0A49-B555-2F7833ED9EB3}" type="datetimeFigureOut">
              <a:rPr lang="de-CH" smtClean="0"/>
              <a:t>04.06.18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23BF9B-2A25-0D41-B655-C222F6A13F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62AEA9B-08CB-2441-8A83-A330EB41B1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4907A-DDBA-C442-A79B-218948BAC7E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2413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805D9E1-85F7-1147-AD3A-E81EDF08AC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Aufgabe / Bewertungskriterien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7C8F058C-8194-F348-BED7-E046657BEC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Klasse 17aW – Juni 2018</a:t>
            </a:r>
          </a:p>
        </p:txBody>
      </p:sp>
    </p:spTree>
    <p:extLst>
      <p:ext uri="{BB962C8B-B14F-4D97-AF65-F5344CB8AC3E}">
        <p14:creationId xmlns:p14="http://schemas.microsoft.com/office/powerpoint/2010/main" val="3004144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F0AFDC-BD44-9542-A0B2-58E0E5665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Bilder/Diagrammen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FB6FD7-8F71-1541-B938-6C7005E5E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Bilder gezielt einsetzen</a:t>
            </a:r>
          </a:p>
        </p:txBody>
      </p:sp>
    </p:spTree>
    <p:extLst>
      <p:ext uri="{BB962C8B-B14F-4D97-AF65-F5344CB8AC3E}">
        <p14:creationId xmlns:p14="http://schemas.microsoft.com/office/powerpoint/2010/main" val="1030647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596FBA-AFF2-0A49-BFC1-09BBD9399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Darstellungskonzept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0A5E1F-CB86-6E48-B4C7-A9F4C90F6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/>
              <a:t>klareren Vermittlung der Inhalte. </a:t>
            </a:r>
          </a:p>
          <a:p>
            <a:r>
              <a:rPr lang="de-CH" dirty="0"/>
              <a:t>Z.B. Struktur mit Farben und Textsorten unterstützen.</a:t>
            </a:r>
          </a:p>
        </p:txBody>
      </p:sp>
    </p:spTree>
    <p:extLst>
      <p:ext uri="{BB962C8B-B14F-4D97-AF65-F5344CB8AC3E}">
        <p14:creationId xmlns:p14="http://schemas.microsoft.com/office/powerpoint/2010/main" val="379678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C7CAE2-08C0-CF4B-A71D-F3C8CD8F6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Animationen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FBCA76-6F9F-A54D-96C3-48D92F241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Hervorheben wichtige Punkte</a:t>
            </a:r>
          </a:p>
          <a:p>
            <a:r>
              <a:rPr lang="de-CH" dirty="0"/>
              <a:t>Erleichterung der Lesbarkeit.</a:t>
            </a:r>
          </a:p>
        </p:txBody>
      </p:sp>
    </p:spTree>
    <p:extLst>
      <p:ext uri="{BB962C8B-B14F-4D97-AF65-F5344CB8AC3E}">
        <p14:creationId xmlns:p14="http://schemas.microsoft.com/office/powerpoint/2010/main" val="1667223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990AA0-5FB4-6E4D-B5AB-9D2102C1E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Freies sprechen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097AF4-6E84-C244-B7F5-A3E8F0325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Nicht ablesen</a:t>
            </a:r>
          </a:p>
          <a:p>
            <a:r>
              <a:rPr lang="de-CH" dirty="0"/>
              <a:t>Nicht auswendig lernen ausser die wichtige Punkte wie Einführung </a:t>
            </a:r>
            <a:r>
              <a:rPr lang="de-CH"/>
              <a:t>und Schluss.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27334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990AA0-5FB4-6E4D-B5AB-9D2102C1E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Rhetorik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097AF4-6E84-C244-B7F5-A3E8F0325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42780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796305-BBC8-494C-B89E-9A3F6A467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Präsentation</a:t>
            </a:r>
            <a:r>
              <a:rPr lang="de-CH" b="1" dirty="0"/>
              <a:t> </a:t>
            </a:r>
            <a:r>
              <a:rPr lang="de-CH" dirty="0"/>
              <a:t>allgemein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64BA66-A88A-2B42-9F75-6086ECE72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/>
              <a:t>Einführung und Schluss</a:t>
            </a:r>
          </a:p>
          <a:p>
            <a:r>
              <a:rPr lang="de-CH" dirty="0"/>
              <a:t>Einheitliches Design</a:t>
            </a:r>
          </a:p>
          <a:p>
            <a:r>
              <a:rPr lang="de-CH" dirty="0"/>
              <a:t>Mit Master arbeiten</a:t>
            </a:r>
          </a:p>
        </p:txBody>
      </p:sp>
    </p:spTree>
    <p:extLst>
      <p:ext uri="{BB962C8B-B14F-4D97-AF65-F5344CB8AC3E}">
        <p14:creationId xmlns:p14="http://schemas.microsoft.com/office/powerpoint/2010/main" val="1344690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6810AB-D9F1-2E40-8D31-99EAAE956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Für jedes Mitglied gilt: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21C472-250E-3544-BF43-ED4BEB141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de-CH" dirty="0"/>
              <a:t>Freies Sprechen</a:t>
            </a:r>
          </a:p>
          <a:p>
            <a:pPr lvl="0"/>
            <a:r>
              <a:rPr lang="de-CH" dirty="0"/>
              <a:t>Aussagen korrekt und verständlich, </a:t>
            </a:r>
          </a:p>
          <a:p>
            <a:pPr lvl="0"/>
            <a:r>
              <a:rPr lang="de-CH" dirty="0"/>
              <a:t>Struktur: Inhalte übersichtlich gegliedert.</a:t>
            </a:r>
          </a:p>
          <a:p>
            <a:r>
              <a:rPr lang="de-CH" dirty="0"/>
              <a:t>Bilder gezielt eingesetzt </a:t>
            </a:r>
          </a:p>
          <a:p>
            <a:r>
              <a:rPr lang="de-CH" dirty="0"/>
              <a:t>Animationen gezielt eingesetzt</a:t>
            </a:r>
          </a:p>
        </p:txBody>
      </p:sp>
    </p:spTree>
    <p:extLst>
      <p:ext uri="{BB962C8B-B14F-4D97-AF65-F5344CB8AC3E}">
        <p14:creationId xmlns:p14="http://schemas.microsoft.com/office/powerpoint/2010/main" val="357689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805D9E1-85F7-1147-AD3A-E81EDF08AC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Bewertungskriterien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7C8F058C-8194-F348-BED7-E046657BEC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05207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EA34FE-67B7-0340-95F3-A9D4DDD8C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Struktur: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E56578-7E1A-1646-93C6-FAE17315D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Alle Informationen sind vorhanden</a:t>
            </a:r>
          </a:p>
          <a:p>
            <a:r>
              <a:rPr lang="de-CH" dirty="0"/>
              <a:t>Alle Informationen ordnen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42907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EA34FE-67B7-0340-95F3-A9D4DDD8C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Eingabe: nur Stichworte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E56578-7E1A-1646-93C6-FAE17315D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Jede Information mit kurzen Begriffen</a:t>
            </a:r>
          </a:p>
        </p:txBody>
      </p:sp>
    </p:spTree>
    <p:extLst>
      <p:ext uri="{BB962C8B-B14F-4D97-AF65-F5344CB8AC3E}">
        <p14:creationId xmlns:p14="http://schemas.microsoft.com/office/powerpoint/2010/main" val="1177281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EA34FE-67B7-0340-95F3-A9D4DDD8C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Einführung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E56578-7E1A-1646-93C6-FAE17315D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Inhalte und die Struktur vorgestellt. </a:t>
            </a:r>
          </a:p>
          <a:p>
            <a:r>
              <a:rPr lang="de-CH" dirty="0"/>
              <a:t>So weiss das Zielpublikum was es erwartet.</a:t>
            </a:r>
          </a:p>
        </p:txBody>
      </p:sp>
    </p:spTree>
    <p:extLst>
      <p:ext uri="{BB962C8B-B14F-4D97-AF65-F5344CB8AC3E}">
        <p14:creationId xmlns:p14="http://schemas.microsoft.com/office/powerpoint/2010/main" val="47318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EA34FE-67B7-0340-95F3-A9D4DDD8C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Schluss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E56578-7E1A-1646-93C6-FAE17315D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CH" dirty="0"/>
              <a:t>Im Schluss steht eine Zusammenfassung und/oder einen Ausblick der Präsentation.</a:t>
            </a:r>
          </a:p>
          <a:p>
            <a:r>
              <a:rPr lang="de-CH" dirty="0"/>
              <a:t>Man merkt, dass die Präsentation fertig ist, ohne dass ich sagen muss: «die Präsentation ist fertig»</a:t>
            </a:r>
          </a:p>
          <a:p>
            <a:r>
              <a:rPr lang="de-CH" dirty="0"/>
              <a:t>Der Applaus kommt von alleine.</a:t>
            </a:r>
          </a:p>
        </p:txBody>
      </p:sp>
    </p:spTree>
    <p:extLst>
      <p:ext uri="{BB962C8B-B14F-4D97-AF65-F5344CB8AC3E}">
        <p14:creationId xmlns:p14="http://schemas.microsoft.com/office/powerpoint/2010/main" val="3199340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EA34FE-67B7-0340-95F3-A9D4DDD8C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Zeit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E56578-7E1A-1646-93C6-FAE17315D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2–3 Min. pro Person</a:t>
            </a:r>
          </a:p>
        </p:txBody>
      </p:sp>
    </p:spTree>
    <p:extLst>
      <p:ext uri="{BB962C8B-B14F-4D97-AF65-F5344CB8AC3E}">
        <p14:creationId xmlns:p14="http://schemas.microsoft.com/office/powerpoint/2010/main" val="953633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Macintosh PowerPoint</Application>
  <PresentationFormat>Breitbild</PresentationFormat>
  <Paragraphs>39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</vt:lpstr>
      <vt:lpstr>Aufgabe / Bewertungskriterien</vt:lpstr>
      <vt:lpstr>Präsentation allgemein </vt:lpstr>
      <vt:lpstr>Für jedes Mitglied gilt:</vt:lpstr>
      <vt:lpstr>Bewertungskriterien</vt:lpstr>
      <vt:lpstr>Struktur:</vt:lpstr>
      <vt:lpstr>Eingabe: nur Stichworte </vt:lpstr>
      <vt:lpstr>Einführung</vt:lpstr>
      <vt:lpstr>Schluss</vt:lpstr>
      <vt:lpstr>Zeit</vt:lpstr>
      <vt:lpstr>Bilder/Diagrammen</vt:lpstr>
      <vt:lpstr>Darstellungskonzept</vt:lpstr>
      <vt:lpstr>Animationen</vt:lpstr>
      <vt:lpstr>Freies sprechen</vt:lpstr>
      <vt:lpstr>Rhetorik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</dc:title>
  <dc:creator>Cristina Nezel</dc:creator>
  <cp:lastModifiedBy>Cristina Nezel</cp:lastModifiedBy>
  <cp:revision>10</cp:revision>
  <dcterms:created xsi:type="dcterms:W3CDTF">2018-06-04T07:31:02Z</dcterms:created>
  <dcterms:modified xsi:type="dcterms:W3CDTF">2018-06-04T08:11:47Z</dcterms:modified>
</cp:coreProperties>
</file>