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64" r:id="rId4"/>
    <p:sldId id="265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95FF"/>
    <a:srgbClr val="FF9A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23"/>
    <p:restoredTop sz="93631"/>
  </p:normalViewPr>
  <p:slideViewPr>
    <p:cSldViewPr snapToGrid="0" snapToObjects="1">
      <p:cViewPr varScale="1">
        <p:scale>
          <a:sx n="116" d="100"/>
          <a:sy n="116" d="100"/>
        </p:scale>
        <p:origin x="6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F8E283-C6B3-E242-83D9-7605FDA433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501FB33-8B31-C940-8E3D-CD677C5F7F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EED1E1-D3C5-3047-8F7F-DEFD3CC7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533A-E78D-774C-A516-004AA6DBFF13}" type="datetimeFigureOut">
              <a:rPr lang="de-CH" smtClean="0"/>
              <a:t>30.05.18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EA2495-3330-CD43-A350-50C0396F7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5DBF2C-5C07-B345-8DE0-A59DF1C34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0B5F-1ED5-164A-A358-82C27246F20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7055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5F7BB7-1DE6-0745-BE8F-2DB5027EA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08BB3CA-9F7D-C144-AB2A-4651CA8174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BA7157-DAED-8A45-94B7-53BA39C17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533A-E78D-774C-A516-004AA6DBFF13}" type="datetimeFigureOut">
              <a:rPr lang="de-CH" smtClean="0"/>
              <a:t>30.05.18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FDC4E9-6F57-B549-9B39-AA5141A3A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2DC598-0069-4249-990D-72B7BF692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0B5F-1ED5-164A-A358-82C27246F20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6038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F22226C-3F6A-5D4C-A312-480BDE7A96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FD69055-160D-5A40-B2AC-5B2D1E44CD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EDBABE-3999-5745-ACDA-D38AC8B78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533A-E78D-774C-A516-004AA6DBFF13}" type="datetimeFigureOut">
              <a:rPr lang="de-CH" smtClean="0"/>
              <a:t>30.05.18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C794AD-21C0-DC48-9EBE-25CFB41AF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DF528D-E610-DD46-A26A-5A4BDA9F4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0B5F-1ED5-164A-A358-82C27246F20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92188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31DE6A-679D-404D-8999-0C914AAF1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E5D518-7073-DA4F-ABDF-A4966CE14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3EB9FB-3ED4-CE4E-805A-99666DA0F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533A-E78D-774C-A516-004AA6DBFF13}" type="datetimeFigureOut">
              <a:rPr lang="de-CH" smtClean="0"/>
              <a:t>30.05.18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4A7416-C6AC-FE48-936F-AAF2399D2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9B0F21-B599-764C-9C70-6D2F1A64D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0B5F-1ED5-164A-A358-82C27246F20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93290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DC6F76-65E6-314A-B1BF-A2D02B21D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3AD745-82A3-CE44-859B-3759E7B80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F89BE0-6D41-764A-8EB9-FF1E44F4C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533A-E78D-774C-A516-004AA6DBFF13}" type="datetimeFigureOut">
              <a:rPr lang="de-CH" smtClean="0"/>
              <a:t>30.05.18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975D8C-3FAD-894C-B14D-688520836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510608-34C5-F24E-B74A-207E20E58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0B5F-1ED5-164A-A358-82C27246F20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49483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BC90E4-E312-B649-8E2A-50AD1795C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7AD099-0AC9-5F42-BA1E-3EB0C527A4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5F2ABCB-F5DC-D54E-A6AF-6536D80B2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71BD2AC-5DA7-8D40-9627-87110CBE4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533A-E78D-774C-A516-004AA6DBFF13}" type="datetimeFigureOut">
              <a:rPr lang="de-CH" smtClean="0"/>
              <a:t>30.05.18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A9F583A-DC25-3049-A6A4-B2047FACF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B9120A7-F9D2-F640-8026-49EC9F5B3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0B5F-1ED5-164A-A358-82C27246F20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5778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610AA4-F5B4-6E48-8869-54A64002F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D1A2DE0-9259-E448-B3D7-E66817D35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8848332-19B7-9A41-8CBA-DA3A31E88B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91216B1-FF6F-F146-87AF-42E853481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  <a:endParaRPr lang="de-CH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4FB4D48-8E8E-B94E-B583-63596F8FC7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A14BE4B-D49B-EA41-B917-9BC03AC85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533A-E78D-774C-A516-004AA6DBFF13}" type="datetimeFigureOut">
              <a:rPr lang="de-CH" smtClean="0"/>
              <a:t>30.05.18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EFC7405-0A0E-CB44-8E0D-65A8CD66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033C90B-CE77-484D-A6F0-7FF5D4293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0B5F-1ED5-164A-A358-82C27246F20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4678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20AD3D-4809-284E-8C85-6B1F8B180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8110BB6-C28F-8146-90A5-12024CD06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533A-E78D-774C-A516-004AA6DBFF13}" type="datetimeFigureOut">
              <a:rPr lang="de-CH" smtClean="0"/>
              <a:t>30.05.18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28B8D04-DA9D-6144-8D92-A1171AB95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33EB575-22FF-4E41-8247-0E8A8821A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0B5F-1ED5-164A-A358-82C27246F20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111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33DEF97-9A65-EC4E-8426-854E76015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533A-E78D-774C-A516-004AA6DBFF13}" type="datetimeFigureOut">
              <a:rPr lang="de-CH" smtClean="0"/>
              <a:t>30.05.18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098716F-2F77-4A49-A914-E40AC1ABA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C9C5BB1-A89B-F24B-A271-347B3FE28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0B5F-1ED5-164A-A358-82C27246F20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51348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6D1FFB-9E07-0741-81D8-CC60E0B49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D808EDA-625B-4345-81F5-E66FA7F53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9302A5-50F0-DF4B-A58B-5605C5DFE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038311-E4E6-F24F-AFC7-BE5AFA57D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533A-E78D-774C-A516-004AA6DBFF13}" type="datetimeFigureOut">
              <a:rPr lang="de-CH" smtClean="0"/>
              <a:t>30.05.18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012E294-F73F-F546-9A31-B3BC44D81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D932855-43B5-1741-AA9B-38FE6E6E6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0B5F-1ED5-164A-A358-82C27246F20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8123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3345E7-D704-A845-8539-E44F28D5C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B6F2533-6A42-D141-AF88-1C05755FDD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002F73D-D27A-8541-A384-2ED33E265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2D8827B-73D7-1E47-BAB9-512A821B9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533A-E78D-774C-A516-004AA6DBFF13}" type="datetimeFigureOut">
              <a:rPr lang="de-CH" smtClean="0"/>
              <a:t>30.05.18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67C250B-FC29-F34C-A23B-3F8A939E6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342C52A-9C71-2341-81DA-E9AE63184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0B5F-1ED5-164A-A358-82C27246F20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3710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105381A-6212-B044-B3DA-ECD1B6D78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CC0EF01-262D-EF48-BC1B-31A8989B7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B2CD66-1E67-2849-99A0-62F043F7A6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6533A-E78D-774C-A516-004AA6DBFF13}" type="datetimeFigureOut">
              <a:rPr lang="de-CH" smtClean="0"/>
              <a:t>30.05.18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7EF8EF-B04B-2346-B309-D96B6331A3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9E809E-8D59-6E4D-AF6B-A2EC6DAD2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60B5F-1ED5-164A-A358-82C27246F20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5012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1D3379A0-2736-6949-8C8A-449DB434BC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621"/>
          <a:stretch/>
        </p:blipFill>
        <p:spPr>
          <a:xfrm>
            <a:off x="0" y="1850834"/>
            <a:ext cx="12192000" cy="4264027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24108EFE-EF13-C94C-937A-76FFF7D093A1}"/>
              </a:ext>
            </a:extLst>
          </p:cNvPr>
          <p:cNvSpPr/>
          <p:nvPr/>
        </p:nvSpPr>
        <p:spPr>
          <a:xfrm>
            <a:off x="416859" y="3630706"/>
            <a:ext cx="2918012" cy="1990165"/>
          </a:xfrm>
          <a:prstGeom prst="rect">
            <a:avLst/>
          </a:prstGeom>
          <a:noFill/>
          <a:ln w="76200">
            <a:solidFill>
              <a:srgbClr val="CB9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55375D3-2AA9-5543-B38A-C09C03018370}"/>
              </a:ext>
            </a:extLst>
          </p:cNvPr>
          <p:cNvSpPr/>
          <p:nvPr/>
        </p:nvSpPr>
        <p:spPr>
          <a:xfrm>
            <a:off x="416859" y="1612729"/>
            <a:ext cx="6777155" cy="458388"/>
          </a:xfrm>
          <a:prstGeom prst="rect">
            <a:avLst/>
          </a:prstGeom>
          <a:solidFill>
            <a:schemeClr val="bg1"/>
          </a:solidFill>
          <a:ln w="76200">
            <a:solidFill>
              <a:srgbClr val="CB9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3600" dirty="0">
                <a:solidFill>
                  <a:srgbClr val="CB95FF"/>
                </a:solidFill>
              </a:rPr>
              <a:t>MATRIX: Tabelle mit Informationen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97A2F86-97C9-DC48-8D42-AC271383B1E2}"/>
              </a:ext>
            </a:extLst>
          </p:cNvPr>
          <p:cNvSpPr/>
          <p:nvPr/>
        </p:nvSpPr>
        <p:spPr>
          <a:xfrm>
            <a:off x="4667533" y="3327094"/>
            <a:ext cx="4873074" cy="683045"/>
          </a:xfrm>
          <a:prstGeom prst="rect">
            <a:avLst/>
          </a:prstGeom>
          <a:noFill/>
          <a:ln w="76200">
            <a:solidFill>
              <a:srgbClr val="CB9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A807A192-B87B-484A-882F-58065E74FBE3}"/>
              </a:ext>
            </a:extLst>
          </p:cNvPr>
          <p:cNvCxnSpPr>
            <a:cxnSpLocks/>
          </p:cNvCxnSpPr>
          <p:nvPr/>
        </p:nvCxnSpPr>
        <p:spPr>
          <a:xfrm>
            <a:off x="577493" y="2071117"/>
            <a:ext cx="0" cy="1357882"/>
          </a:xfrm>
          <a:prstGeom prst="straightConnector1">
            <a:avLst/>
          </a:prstGeom>
          <a:ln w="76200">
            <a:solidFill>
              <a:srgbClr val="CB95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16A07492-E9F1-0A44-8AFC-C23A0A308904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3334871" y="3668617"/>
            <a:ext cx="1332662" cy="495759"/>
          </a:xfrm>
          <a:prstGeom prst="straightConnector1">
            <a:avLst/>
          </a:prstGeom>
          <a:ln w="76200">
            <a:solidFill>
              <a:srgbClr val="CB95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CBD1449D-F1A9-9444-A5C1-503D05F266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059" r="48133" b="78559"/>
          <a:stretch/>
        </p:blipFill>
        <p:spPr>
          <a:xfrm>
            <a:off x="3548079" y="254847"/>
            <a:ext cx="8144318" cy="1064153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4F799739-0AAE-B04E-AF23-2FAF82FD62C7}"/>
              </a:ext>
            </a:extLst>
          </p:cNvPr>
          <p:cNvSpPr txBox="1"/>
          <p:nvPr/>
        </p:nvSpPr>
        <p:spPr>
          <a:xfrm>
            <a:off x="638977" y="2137219"/>
            <a:ext cx="9342303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CH" sz="2800" dirty="0"/>
          </a:p>
          <a:p>
            <a:endParaRPr lang="de-CH" sz="2800" dirty="0"/>
          </a:p>
        </p:txBody>
      </p:sp>
    </p:spTree>
    <p:extLst>
      <p:ext uri="{BB962C8B-B14F-4D97-AF65-F5344CB8AC3E}">
        <p14:creationId xmlns:p14="http://schemas.microsoft.com/office/powerpoint/2010/main" val="3743775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1D3379A0-2736-6949-8C8A-449DB434BC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621"/>
          <a:stretch/>
        </p:blipFill>
        <p:spPr>
          <a:xfrm>
            <a:off x="0" y="1850834"/>
            <a:ext cx="12192000" cy="4264027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24108EFE-EF13-C94C-937A-76FFF7D093A1}"/>
              </a:ext>
            </a:extLst>
          </p:cNvPr>
          <p:cNvSpPr/>
          <p:nvPr/>
        </p:nvSpPr>
        <p:spPr>
          <a:xfrm>
            <a:off x="416859" y="3630706"/>
            <a:ext cx="2918012" cy="1990165"/>
          </a:xfrm>
          <a:prstGeom prst="rect">
            <a:avLst/>
          </a:prstGeom>
          <a:noFill/>
          <a:ln w="76200">
            <a:solidFill>
              <a:srgbClr val="CB9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55375D3-2AA9-5543-B38A-C09C03018370}"/>
              </a:ext>
            </a:extLst>
          </p:cNvPr>
          <p:cNvSpPr/>
          <p:nvPr/>
        </p:nvSpPr>
        <p:spPr>
          <a:xfrm>
            <a:off x="416859" y="1612729"/>
            <a:ext cx="6777155" cy="458388"/>
          </a:xfrm>
          <a:prstGeom prst="rect">
            <a:avLst/>
          </a:prstGeom>
          <a:solidFill>
            <a:schemeClr val="bg1"/>
          </a:solidFill>
          <a:ln w="76200">
            <a:solidFill>
              <a:srgbClr val="CB9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3600" dirty="0">
                <a:solidFill>
                  <a:srgbClr val="CB95FF"/>
                </a:solidFill>
              </a:rPr>
              <a:t>MATRIX: Tabelle mit Informationen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97A2F86-97C9-DC48-8D42-AC271383B1E2}"/>
              </a:ext>
            </a:extLst>
          </p:cNvPr>
          <p:cNvSpPr/>
          <p:nvPr/>
        </p:nvSpPr>
        <p:spPr>
          <a:xfrm>
            <a:off x="4667533" y="3327094"/>
            <a:ext cx="4873074" cy="683045"/>
          </a:xfrm>
          <a:prstGeom prst="rect">
            <a:avLst/>
          </a:prstGeom>
          <a:noFill/>
          <a:ln w="76200">
            <a:solidFill>
              <a:srgbClr val="CB9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A807A192-B87B-484A-882F-58065E74FBE3}"/>
              </a:ext>
            </a:extLst>
          </p:cNvPr>
          <p:cNvCxnSpPr>
            <a:cxnSpLocks/>
          </p:cNvCxnSpPr>
          <p:nvPr/>
        </p:nvCxnSpPr>
        <p:spPr>
          <a:xfrm>
            <a:off x="577493" y="2071117"/>
            <a:ext cx="0" cy="1357882"/>
          </a:xfrm>
          <a:prstGeom prst="straightConnector1">
            <a:avLst/>
          </a:prstGeom>
          <a:ln w="76200">
            <a:solidFill>
              <a:srgbClr val="CB95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16A07492-E9F1-0A44-8AFC-C23A0A308904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3334871" y="3668617"/>
            <a:ext cx="1332662" cy="495759"/>
          </a:xfrm>
          <a:prstGeom prst="straightConnector1">
            <a:avLst/>
          </a:prstGeom>
          <a:ln w="76200">
            <a:solidFill>
              <a:srgbClr val="CB95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CBD1449D-F1A9-9444-A5C1-503D05F266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059" r="48133" b="78559"/>
          <a:stretch/>
        </p:blipFill>
        <p:spPr>
          <a:xfrm>
            <a:off x="3548079" y="254847"/>
            <a:ext cx="8144318" cy="1064153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2DB6BAC4-55AE-C841-8E05-D1DD6E866501}"/>
              </a:ext>
            </a:extLst>
          </p:cNvPr>
          <p:cNvSpPr txBox="1"/>
          <p:nvPr/>
        </p:nvSpPr>
        <p:spPr>
          <a:xfrm>
            <a:off x="638977" y="2137219"/>
            <a:ext cx="9342303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CH" sz="2800" dirty="0"/>
              <a:t>SVERWEIS sucht in der </a:t>
            </a:r>
            <a:r>
              <a:rPr lang="de-CH" sz="2800" b="1" dirty="0">
                <a:solidFill>
                  <a:srgbClr val="FF9ACD"/>
                </a:solidFill>
              </a:rPr>
              <a:t>ersten Spalte</a:t>
            </a:r>
            <a:r>
              <a:rPr lang="de-CH" sz="2800" dirty="0"/>
              <a:t> der MATRIX</a:t>
            </a:r>
          </a:p>
          <a:p>
            <a:endParaRPr lang="de-CH" sz="2800" dirty="0"/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1151D9EE-FB5F-C14B-81EB-B9835F8A6558}"/>
              </a:ext>
            </a:extLst>
          </p:cNvPr>
          <p:cNvCxnSpPr>
            <a:cxnSpLocks/>
          </p:cNvCxnSpPr>
          <p:nvPr/>
        </p:nvCxnSpPr>
        <p:spPr>
          <a:xfrm>
            <a:off x="784978" y="3668617"/>
            <a:ext cx="0" cy="716852"/>
          </a:xfrm>
          <a:prstGeom prst="straightConnector1">
            <a:avLst/>
          </a:prstGeom>
          <a:ln w="76200">
            <a:solidFill>
              <a:srgbClr val="FF9AC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106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1D3379A0-2736-6949-8C8A-449DB434BC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621"/>
          <a:stretch/>
        </p:blipFill>
        <p:spPr>
          <a:xfrm>
            <a:off x="0" y="1850834"/>
            <a:ext cx="12192000" cy="4264027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24108EFE-EF13-C94C-937A-76FFF7D093A1}"/>
              </a:ext>
            </a:extLst>
          </p:cNvPr>
          <p:cNvSpPr/>
          <p:nvPr/>
        </p:nvSpPr>
        <p:spPr>
          <a:xfrm>
            <a:off x="416859" y="3630706"/>
            <a:ext cx="2918012" cy="1990165"/>
          </a:xfrm>
          <a:prstGeom prst="rect">
            <a:avLst/>
          </a:prstGeom>
          <a:noFill/>
          <a:ln w="76200">
            <a:solidFill>
              <a:srgbClr val="CB9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55375D3-2AA9-5543-B38A-C09C03018370}"/>
              </a:ext>
            </a:extLst>
          </p:cNvPr>
          <p:cNvSpPr/>
          <p:nvPr/>
        </p:nvSpPr>
        <p:spPr>
          <a:xfrm>
            <a:off x="416859" y="1612729"/>
            <a:ext cx="6777155" cy="458388"/>
          </a:xfrm>
          <a:prstGeom prst="rect">
            <a:avLst/>
          </a:prstGeom>
          <a:solidFill>
            <a:schemeClr val="bg1"/>
          </a:solidFill>
          <a:ln w="76200">
            <a:solidFill>
              <a:srgbClr val="CB9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3600" dirty="0">
                <a:solidFill>
                  <a:srgbClr val="CB95FF"/>
                </a:solidFill>
              </a:rPr>
              <a:t>MATRIX: Tabelle mit Informationen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97A2F86-97C9-DC48-8D42-AC271383B1E2}"/>
              </a:ext>
            </a:extLst>
          </p:cNvPr>
          <p:cNvSpPr/>
          <p:nvPr/>
        </p:nvSpPr>
        <p:spPr>
          <a:xfrm>
            <a:off x="4667533" y="3327094"/>
            <a:ext cx="4873074" cy="683045"/>
          </a:xfrm>
          <a:prstGeom prst="rect">
            <a:avLst/>
          </a:prstGeom>
          <a:noFill/>
          <a:ln w="76200">
            <a:solidFill>
              <a:srgbClr val="CB9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A807A192-B87B-484A-882F-58065E74FBE3}"/>
              </a:ext>
            </a:extLst>
          </p:cNvPr>
          <p:cNvCxnSpPr>
            <a:cxnSpLocks/>
          </p:cNvCxnSpPr>
          <p:nvPr/>
        </p:nvCxnSpPr>
        <p:spPr>
          <a:xfrm>
            <a:off x="577493" y="2071117"/>
            <a:ext cx="0" cy="1357882"/>
          </a:xfrm>
          <a:prstGeom prst="straightConnector1">
            <a:avLst/>
          </a:prstGeom>
          <a:ln w="76200">
            <a:solidFill>
              <a:srgbClr val="CB95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16A07492-E9F1-0A44-8AFC-C23A0A308904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3334871" y="3668617"/>
            <a:ext cx="1332662" cy="495759"/>
          </a:xfrm>
          <a:prstGeom prst="straightConnector1">
            <a:avLst/>
          </a:prstGeom>
          <a:ln w="76200">
            <a:solidFill>
              <a:srgbClr val="CB95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CBD1449D-F1A9-9444-A5C1-503D05F266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059" r="48133" b="78559"/>
          <a:stretch/>
        </p:blipFill>
        <p:spPr>
          <a:xfrm>
            <a:off x="3548079" y="254847"/>
            <a:ext cx="8144318" cy="1064153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2DB6BAC4-55AE-C841-8E05-D1DD6E866501}"/>
              </a:ext>
            </a:extLst>
          </p:cNvPr>
          <p:cNvSpPr txBox="1"/>
          <p:nvPr/>
        </p:nvSpPr>
        <p:spPr>
          <a:xfrm>
            <a:off x="638977" y="2137219"/>
            <a:ext cx="9342303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CH" sz="2800" dirty="0"/>
              <a:t>SVERWEIS sucht in der </a:t>
            </a:r>
            <a:r>
              <a:rPr lang="de-CH" sz="2800" b="1" dirty="0">
                <a:solidFill>
                  <a:srgbClr val="FF9ACD"/>
                </a:solidFill>
              </a:rPr>
              <a:t>ersten Spalte</a:t>
            </a:r>
            <a:r>
              <a:rPr lang="de-CH" sz="2800" dirty="0"/>
              <a:t> der MATRIX</a:t>
            </a:r>
          </a:p>
          <a:p>
            <a:r>
              <a:rPr lang="de-CH" sz="2800" dirty="0"/>
              <a:t>Nach einem </a:t>
            </a:r>
            <a:r>
              <a:rPr lang="de-CH" sz="2800" b="1" dirty="0">
                <a:solidFill>
                  <a:schemeClr val="accent2"/>
                </a:solidFill>
              </a:rPr>
              <a:t>Suchkriterium (Wert)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1151D9EE-FB5F-C14B-81EB-B9835F8A6558}"/>
              </a:ext>
            </a:extLst>
          </p:cNvPr>
          <p:cNvCxnSpPr>
            <a:cxnSpLocks/>
          </p:cNvCxnSpPr>
          <p:nvPr/>
        </p:nvCxnSpPr>
        <p:spPr>
          <a:xfrm>
            <a:off x="784978" y="3668617"/>
            <a:ext cx="0" cy="716852"/>
          </a:xfrm>
          <a:prstGeom prst="straightConnector1">
            <a:avLst/>
          </a:prstGeom>
          <a:ln w="76200">
            <a:solidFill>
              <a:srgbClr val="FF9AC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CCE0B397-EA23-AC40-9120-2596A3A106A4}"/>
              </a:ext>
            </a:extLst>
          </p:cNvPr>
          <p:cNvSpPr/>
          <p:nvPr/>
        </p:nvSpPr>
        <p:spPr>
          <a:xfrm>
            <a:off x="6422834" y="4946573"/>
            <a:ext cx="550843" cy="440675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6048995-2C23-BC43-B2F6-355C85479EDF}"/>
              </a:ext>
            </a:extLst>
          </p:cNvPr>
          <p:cNvSpPr/>
          <p:nvPr/>
        </p:nvSpPr>
        <p:spPr>
          <a:xfrm>
            <a:off x="3703746" y="4541974"/>
            <a:ext cx="1308929" cy="40460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E27E7BEC-2ADA-E543-85EE-0705413350DA}"/>
              </a:ext>
            </a:extLst>
          </p:cNvPr>
          <p:cNvSpPr/>
          <p:nvPr/>
        </p:nvSpPr>
        <p:spPr>
          <a:xfrm>
            <a:off x="416860" y="4352418"/>
            <a:ext cx="894148" cy="26847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71CDFDE-B665-0640-B968-E28DBC75B063}"/>
              </a:ext>
            </a:extLst>
          </p:cNvPr>
          <p:cNvSpPr/>
          <p:nvPr/>
        </p:nvSpPr>
        <p:spPr>
          <a:xfrm>
            <a:off x="6973677" y="4946572"/>
            <a:ext cx="1255923" cy="440675"/>
          </a:xfrm>
          <a:prstGeom prst="rect">
            <a:avLst/>
          </a:prstGeom>
          <a:noFill/>
          <a:ln w="38100">
            <a:solidFill>
              <a:srgbClr val="CB9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13237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1D3379A0-2736-6949-8C8A-449DB434BC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621"/>
          <a:stretch/>
        </p:blipFill>
        <p:spPr>
          <a:xfrm>
            <a:off x="0" y="1850834"/>
            <a:ext cx="12192000" cy="4264027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24108EFE-EF13-C94C-937A-76FFF7D093A1}"/>
              </a:ext>
            </a:extLst>
          </p:cNvPr>
          <p:cNvSpPr/>
          <p:nvPr/>
        </p:nvSpPr>
        <p:spPr>
          <a:xfrm>
            <a:off x="416859" y="3630706"/>
            <a:ext cx="2918012" cy="1990165"/>
          </a:xfrm>
          <a:prstGeom prst="rect">
            <a:avLst/>
          </a:prstGeom>
          <a:noFill/>
          <a:ln w="76200">
            <a:solidFill>
              <a:srgbClr val="CB9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55375D3-2AA9-5543-B38A-C09C03018370}"/>
              </a:ext>
            </a:extLst>
          </p:cNvPr>
          <p:cNvSpPr/>
          <p:nvPr/>
        </p:nvSpPr>
        <p:spPr>
          <a:xfrm>
            <a:off x="416859" y="1612729"/>
            <a:ext cx="6777155" cy="458388"/>
          </a:xfrm>
          <a:prstGeom prst="rect">
            <a:avLst/>
          </a:prstGeom>
          <a:solidFill>
            <a:schemeClr val="bg1"/>
          </a:solidFill>
          <a:ln w="76200">
            <a:solidFill>
              <a:srgbClr val="CB9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3600" dirty="0">
                <a:solidFill>
                  <a:srgbClr val="CB95FF"/>
                </a:solidFill>
              </a:rPr>
              <a:t>MATRIX: Tabelle mit Informationen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97A2F86-97C9-DC48-8D42-AC271383B1E2}"/>
              </a:ext>
            </a:extLst>
          </p:cNvPr>
          <p:cNvSpPr/>
          <p:nvPr/>
        </p:nvSpPr>
        <p:spPr>
          <a:xfrm>
            <a:off x="4667533" y="3327094"/>
            <a:ext cx="4873074" cy="683045"/>
          </a:xfrm>
          <a:prstGeom prst="rect">
            <a:avLst/>
          </a:prstGeom>
          <a:noFill/>
          <a:ln w="76200">
            <a:solidFill>
              <a:srgbClr val="CB9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A807A192-B87B-484A-882F-58065E74FBE3}"/>
              </a:ext>
            </a:extLst>
          </p:cNvPr>
          <p:cNvCxnSpPr>
            <a:cxnSpLocks/>
          </p:cNvCxnSpPr>
          <p:nvPr/>
        </p:nvCxnSpPr>
        <p:spPr>
          <a:xfrm>
            <a:off x="577493" y="2071117"/>
            <a:ext cx="0" cy="1357882"/>
          </a:xfrm>
          <a:prstGeom prst="straightConnector1">
            <a:avLst/>
          </a:prstGeom>
          <a:ln w="76200">
            <a:solidFill>
              <a:srgbClr val="CB95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16A07492-E9F1-0A44-8AFC-C23A0A308904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3334871" y="3668617"/>
            <a:ext cx="1332662" cy="495759"/>
          </a:xfrm>
          <a:prstGeom prst="straightConnector1">
            <a:avLst/>
          </a:prstGeom>
          <a:ln w="76200">
            <a:solidFill>
              <a:srgbClr val="CB95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CBD1449D-F1A9-9444-A5C1-503D05F266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059" r="48133" b="78559"/>
          <a:stretch/>
        </p:blipFill>
        <p:spPr>
          <a:xfrm>
            <a:off x="3548079" y="254847"/>
            <a:ext cx="8144318" cy="1064153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2DB6BAC4-55AE-C841-8E05-D1DD6E866501}"/>
              </a:ext>
            </a:extLst>
          </p:cNvPr>
          <p:cNvSpPr txBox="1"/>
          <p:nvPr/>
        </p:nvSpPr>
        <p:spPr>
          <a:xfrm>
            <a:off x="638977" y="2137219"/>
            <a:ext cx="9342303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CH" sz="2800" dirty="0"/>
              <a:t>SVERWEIS sucht in der </a:t>
            </a:r>
            <a:r>
              <a:rPr lang="de-CH" sz="2800" b="1" dirty="0">
                <a:solidFill>
                  <a:srgbClr val="FF9ACD"/>
                </a:solidFill>
              </a:rPr>
              <a:t>ersten Spalte</a:t>
            </a:r>
            <a:r>
              <a:rPr lang="de-CH" sz="2800" dirty="0"/>
              <a:t> der MATRIX</a:t>
            </a:r>
          </a:p>
          <a:p>
            <a:r>
              <a:rPr lang="de-CH" sz="2800" dirty="0"/>
              <a:t>Nach einem </a:t>
            </a:r>
            <a:r>
              <a:rPr lang="de-CH" sz="2800" b="1" dirty="0">
                <a:solidFill>
                  <a:schemeClr val="accent2"/>
                </a:solidFill>
              </a:rPr>
              <a:t>Suchkriterium (Wert)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1151D9EE-FB5F-C14B-81EB-B9835F8A6558}"/>
              </a:ext>
            </a:extLst>
          </p:cNvPr>
          <p:cNvCxnSpPr>
            <a:cxnSpLocks/>
          </p:cNvCxnSpPr>
          <p:nvPr/>
        </p:nvCxnSpPr>
        <p:spPr>
          <a:xfrm>
            <a:off x="784978" y="3668617"/>
            <a:ext cx="0" cy="716852"/>
          </a:xfrm>
          <a:prstGeom prst="straightConnector1">
            <a:avLst/>
          </a:prstGeom>
          <a:ln w="76200">
            <a:solidFill>
              <a:srgbClr val="FF9AC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06048995-2C23-BC43-B2F6-355C85479EDF}"/>
              </a:ext>
            </a:extLst>
          </p:cNvPr>
          <p:cNvSpPr/>
          <p:nvPr/>
        </p:nvSpPr>
        <p:spPr>
          <a:xfrm>
            <a:off x="3703746" y="4541974"/>
            <a:ext cx="1308929" cy="40460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E27E7BEC-2ADA-E543-85EE-0705413350DA}"/>
              </a:ext>
            </a:extLst>
          </p:cNvPr>
          <p:cNvSpPr/>
          <p:nvPr/>
        </p:nvSpPr>
        <p:spPr>
          <a:xfrm>
            <a:off x="416860" y="4352418"/>
            <a:ext cx="894148" cy="26847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8C768884-63D2-2A4C-BAEF-79D1C5FC5DC1}"/>
              </a:ext>
            </a:extLst>
          </p:cNvPr>
          <p:cNvSpPr/>
          <p:nvPr/>
        </p:nvSpPr>
        <p:spPr>
          <a:xfrm>
            <a:off x="8075364" y="4946574"/>
            <a:ext cx="462708" cy="318226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4230C40B-5F9A-344E-A1E7-0E9308AD5B6E}"/>
              </a:ext>
            </a:extLst>
          </p:cNvPr>
          <p:cNvSpPr txBox="1"/>
          <p:nvPr/>
        </p:nvSpPr>
        <p:spPr>
          <a:xfrm>
            <a:off x="2685322" y="5682558"/>
            <a:ext cx="393609" cy="3710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CH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4368D6C-1CEA-0F4C-8646-840612B948AA}"/>
              </a:ext>
            </a:extLst>
          </p:cNvPr>
          <p:cNvSpPr txBox="1"/>
          <p:nvPr/>
        </p:nvSpPr>
        <p:spPr>
          <a:xfrm>
            <a:off x="1559766" y="5682558"/>
            <a:ext cx="393609" cy="3710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CH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12D0F5DF-37AA-774F-9CE5-86A880008FCE}"/>
              </a:ext>
            </a:extLst>
          </p:cNvPr>
          <p:cNvSpPr txBox="1"/>
          <p:nvPr/>
        </p:nvSpPr>
        <p:spPr>
          <a:xfrm>
            <a:off x="784978" y="5688230"/>
            <a:ext cx="393609" cy="3710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CH" b="1" dirty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B8B19DC0-B3A3-B54C-BE93-E9B8382586C5}"/>
              </a:ext>
            </a:extLst>
          </p:cNvPr>
          <p:cNvSpPr/>
          <p:nvPr/>
        </p:nvSpPr>
        <p:spPr>
          <a:xfrm>
            <a:off x="2222613" y="4302662"/>
            <a:ext cx="1112257" cy="318226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EDDC032A-F24A-9746-8B5D-A6EA95CC3131}"/>
              </a:ext>
            </a:extLst>
          </p:cNvPr>
          <p:cNvSpPr/>
          <p:nvPr/>
        </p:nvSpPr>
        <p:spPr>
          <a:xfrm>
            <a:off x="5012675" y="4541972"/>
            <a:ext cx="1288973" cy="404601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4322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Macintosh PowerPoint</Application>
  <PresentationFormat>Breitbild</PresentationFormat>
  <Paragraphs>12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Cristina Nezel</dc:creator>
  <cp:lastModifiedBy>Cristina Nezel</cp:lastModifiedBy>
  <cp:revision>6</cp:revision>
  <dcterms:created xsi:type="dcterms:W3CDTF">2018-05-30T12:38:10Z</dcterms:created>
  <dcterms:modified xsi:type="dcterms:W3CDTF">2018-05-30T13:02:44Z</dcterms:modified>
</cp:coreProperties>
</file>